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handoutMasterIdLst>
    <p:handoutMasterId r:id="rId30"/>
  </p:handoutMasterIdLst>
  <p:sldIdLst>
    <p:sldId id="298" r:id="rId2"/>
    <p:sldId id="265" r:id="rId3"/>
    <p:sldId id="292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9" r:id="rId13"/>
    <p:sldId id="312" r:id="rId14"/>
    <p:sldId id="310" r:id="rId15"/>
    <p:sldId id="311" r:id="rId16"/>
    <p:sldId id="308" r:id="rId17"/>
    <p:sldId id="313" r:id="rId18"/>
    <p:sldId id="269" r:id="rId19"/>
    <p:sldId id="307" r:id="rId20"/>
    <p:sldId id="270" r:id="rId21"/>
    <p:sldId id="314" r:id="rId22"/>
    <p:sldId id="315" r:id="rId23"/>
    <p:sldId id="316" r:id="rId24"/>
    <p:sldId id="317" r:id="rId25"/>
    <p:sldId id="318" r:id="rId26"/>
    <p:sldId id="319" r:id="rId27"/>
    <p:sldId id="27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>
      <p:cViewPr varScale="1">
        <p:scale>
          <a:sx n="69" d="100"/>
          <a:sy n="69" d="100"/>
        </p:scale>
        <p:origin x="738" y="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100E50-77CE-4320-AB5B-02E73A1704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C6F438-B812-4B23-AA68-7AF0694C86FB}">
      <dgm:prSet/>
      <dgm:spPr/>
      <dgm:t>
        <a:bodyPr/>
        <a:lstStyle/>
        <a:p>
          <a:pPr algn="justLow">
            <a:lnSpc>
              <a:spcPct val="100000"/>
            </a:lnSpc>
          </a:pPr>
          <a:r>
            <a:rPr lang="en-US" dirty="0"/>
            <a:t>Due to rapid advances made in VLSI technology, there is an entirely different approach towards computer design for real time applications.</a:t>
          </a:r>
        </a:p>
      </dgm:t>
    </dgm:pt>
    <dgm:pt modelId="{199A316C-D0D3-4C29-8212-7183D04394FE}" type="parTrans" cxnId="{351B4402-7E6F-4A63-BCAC-0B00C564F1C7}">
      <dgm:prSet/>
      <dgm:spPr/>
      <dgm:t>
        <a:bodyPr/>
        <a:lstStyle/>
        <a:p>
          <a:endParaRPr lang="en-US"/>
        </a:p>
      </dgm:t>
    </dgm:pt>
    <dgm:pt modelId="{B414001C-AE94-44AA-85D1-60202B1122CE}" type="sibTrans" cxnId="{351B4402-7E6F-4A63-BCAC-0B00C564F1C7}">
      <dgm:prSet/>
      <dgm:spPr/>
      <dgm:t>
        <a:bodyPr/>
        <a:lstStyle/>
        <a:p>
          <a:endParaRPr lang="en-US"/>
        </a:p>
      </dgm:t>
    </dgm:pt>
    <dgm:pt modelId="{27530D37-043A-4499-B07A-517CB577E0A7}">
      <dgm:prSet/>
      <dgm:spPr/>
      <dgm:t>
        <a:bodyPr/>
        <a:lstStyle/>
        <a:p>
          <a:pPr algn="justLow">
            <a:lnSpc>
              <a:spcPct val="100000"/>
            </a:lnSpc>
          </a:pPr>
          <a:r>
            <a:rPr lang="en-US" dirty="0"/>
            <a:t>Many of the DSP applications try to closely simulate real time images.</a:t>
          </a:r>
        </a:p>
      </dgm:t>
    </dgm:pt>
    <dgm:pt modelId="{941E85E3-338B-4615-9B80-6EFA726A841C}" type="parTrans" cxnId="{6904177C-5FB9-4B99-93F3-D35A20A3E577}">
      <dgm:prSet/>
      <dgm:spPr/>
      <dgm:t>
        <a:bodyPr/>
        <a:lstStyle/>
        <a:p>
          <a:endParaRPr lang="en-US"/>
        </a:p>
      </dgm:t>
    </dgm:pt>
    <dgm:pt modelId="{0D26871B-97E7-4E5D-8B4F-47F485B61230}" type="sibTrans" cxnId="{6904177C-5FB9-4B99-93F3-D35A20A3E577}">
      <dgm:prSet/>
      <dgm:spPr/>
      <dgm:t>
        <a:bodyPr/>
        <a:lstStyle/>
        <a:p>
          <a:endParaRPr lang="en-US"/>
        </a:p>
      </dgm:t>
    </dgm:pt>
    <dgm:pt modelId="{DA024254-1F8A-40BE-9CEB-330F751B10D1}">
      <dgm:prSet/>
      <dgm:spPr/>
      <dgm:t>
        <a:bodyPr/>
        <a:lstStyle/>
        <a:p>
          <a:pPr algn="justLow">
            <a:lnSpc>
              <a:spcPct val="100000"/>
            </a:lnSpc>
          </a:pPr>
          <a:r>
            <a:rPr lang="en-US" dirty="0"/>
            <a:t>Trigonometric function calculation is one of the primary tasks performed in DSP applications.</a:t>
          </a:r>
        </a:p>
      </dgm:t>
    </dgm:pt>
    <dgm:pt modelId="{2E2E3F5A-B29D-44C4-87AE-BB5EEA09F148}" type="parTrans" cxnId="{A761F26B-0E9B-4F26-A2D3-0744691CF793}">
      <dgm:prSet/>
      <dgm:spPr/>
      <dgm:t>
        <a:bodyPr/>
        <a:lstStyle/>
        <a:p>
          <a:endParaRPr lang="en-US"/>
        </a:p>
      </dgm:t>
    </dgm:pt>
    <dgm:pt modelId="{CCE7C1CE-EE21-4BA0-BCE9-23A8E7DF7DF3}" type="sibTrans" cxnId="{A761F26B-0E9B-4F26-A2D3-0744691CF793}">
      <dgm:prSet/>
      <dgm:spPr/>
      <dgm:t>
        <a:bodyPr/>
        <a:lstStyle/>
        <a:p>
          <a:endParaRPr lang="en-US"/>
        </a:p>
      </dgm:t>
    </dgm:pt>
    <dgm:pt modelId="{9956DFBD-5985-42E5-B89C-36798024084F}" type="pres">
      <dgm:prSet presAssocID="{7D100E50-77CE-4320-AB5B-02E73A1704B1}" presName="root" presStyleCnt="0">
        <dgm:presLayoutVars>
          <dgm:dir/>
          <dgm:resizeHandles val="exact"/>
        </dgm:presLayoutVars>
      </dgm:prSet>
      <dgm:spPr/>
    </dgm:pt>
    <dgm:pt modelId="{750331BD-A6BC-435B-8B82-88E77597D65D}" type="pres">
      <dgm:prSet presAssocID="{66C6F438-B812-4B23-AA68-7AF0694C86FB}" presName="compNode" presStyleCnt="0"/>
      <dgm:spPr/>
    </dgm:pt>
    <dgm:pt modelId="{3445A350-0F06-4837-859A-97BE855E59EF}" type="pres">
      <dgm:prSet presAssocID="{66C6F438-B812-4B23-AA68-7AF0694C86FB}" presName="bgRect" presStyleLbl="bgShp" presStyleIdx="0" presStyleCnt="3"/>
      <dgm:spPr/>
    </dgm:pt>
    <dgm:pt modelId="{623EEA34-0082-455C-91AA-89752BD05C15}" type="pres">
      <dgm:prSet presAssocID="{66C6F438-B812-4B23-AA68-7AF0694C86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74E0CBD-E603-4ACF-9C78-AE8F041F4062}" type="pres">
      <dgm:prSet presAssocID="{66C6F438-B812-4B23-AA68-7AF0694C86FB}" presName="spaceRect" presStyleCnt="0"/>
      <dgm:spPr/>
    </dgm:pt>
    <dgm:pt modelId="{8E7DC59A-1CAA-4098-A5F5-A23CEDB97A83}" type="pres">
      <dgm:prSet presAssocID="{66C6F438-B812-4B23-AA68-7AF0694C86FB}" presName="parTx" presStyleLbl="revTx" presStyleIdx="0" presStyleCnt="3">
        <dgm:presLayoutVars>
          <dgm:chMax val="0"/>
          <dgm:chPref val="0"/>
        </dgm:presLayoutVars>
      </dgm:prSet>
      <dgm:spPr/>
    </dgm:pt>
    <dgm:pt modelId="{3AA730EC-E365-4C3C-896C-D0E5CF6F306A}" type="pres">
      <dgm:prSet presAssocID="{B414001C-AE94-44AA-85D1-60202B1122CE}" presName="sibTrans" presStyleCnt="0"/>
      <dgm:spPr/>
    </dgm:pt>
    <dgm:pt modelId="{8B751298-D60B-455B-98E0-2FD980A69B63}" type="pres">
      <dgm:prSet presAssocID="{27530D37-043A-4499-B07A-517CB577E0A7}" presName="compNode" presStyleCnt="0"/>
      <dgm:spPr/>
    </dgm:pt>
    <dgm:pt modelId="{E13A6839-1CF8-47E2-B8F2-1B7B3773EDAA}" type="pres">
      <dgm:prSet presAssocID="{27530D37-043A-4499-B07A-517CB577E0A7}" presName="bgRect" presStyleLbl="bgShp" presStyleIdx="1" presStyleCnt="3"/>
      <dgm:spPr/>
    </dgm:pt>
    <dgm:pt modelId="{DF92D714-27C3-4407-A3B5-40645779B61A}" type="pres">
      <dgm:prSet presAssocID="{27530D37-043A-4499-B07A-517CB577E0A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914903F-C001-4442-96C6-19A048B3F447}" type="pres">
      <dgm:prSet presAssocID="{27530D37-043A-4499-B07A-517CB577E0A7}" presName="spaceRect" presStyleCnt="0"/>
      <dgm:spPr/>
    </dgm:pt>
    <dgm:pt modelId="{F0996442-8B9B-48B8-87EB-2A151B00AC5C}" type="pres">
      <dgm:prSet presAssocID="{27530D37-043A-4499-B07A-517CB577E0A7}" presName="parTx" presStyleLbl="revTx" presStyleIdx="1" presStyleCnt="3">
        <dgm:presLayoutVars>
          <dgm:chMax val="0"/>
          <dgm:chPref val="0"/>
        </dgm:presLayoutVars>
      </dgm:prSet>
      <dgm:spPr/>
    </dgm:pt>
    <dgm:pt modelId="{F7D2B19C-6D56-4CCE-A1FD-D12D3DD0FA73}" type="pres">
      <dgm:prSet presAssocID="{0D26871B-97E7-4E5D-8B4F-47F485B61230}" presName="sibTrans" presStyleCnt="0"/>
      <dgm:spPr/>
    </dgm:pt>
    <dgm:pt modelId="{CAE815C6-2D47-47F0-A552-5FA12DD84F24}" type="pres">
      <dgm:prSet presAssocID="{DA024254-1F8A-40BE-9CEB-330F751B10D1}" presName="compNode" presStyleCnt="0"/>
      <dgm:spPr/>
    </dgm:pt>
    <dgm:pt modelId="{58005DFE-B802-4CA9-BAFF-B33C8E2A1C40}" type="pres">
      <dgm:prSet presAssocID="{DA024254-1F8A-40BE-9CEB-330F751B10D1}" presName="bgRect" presStyleLbl="bgShp" presStyleIdx="2" presStyleCnt="3"/>
      <dgm:spPr/>
    </dgm:pt>
    <dgm:pt modelId="{A2ECE788-1AF8-42EA-8C92-61B9D034381D}" type="pres">
      <dgm:prSet presAssocID="{DA024254-1F8A-40BE-9CEB-330F751B10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BF02E6C-EDF6-4B73-AE3B-4C5D5C38FCF0}" type="pres">
      <dgm:prSet presAssocID="{DA024254-1F8A-40BE-9CEB-330F751B10D1}" presName="spaceRect" presStyleCnt="0"/>
      <dgm:spPr/>
    </dgm:pt>
    <dgm:pt modelId="{F598EFA1-4F59-4133-B2E6-5C11F6420013}" type="pres">
      <dgm:prSet presAssocID="{DA024254-1F8A-40BE-9CEB-330F751B10D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51B4402-7E6F-4A63-BCAC-0B00C564F1C7}" srcId="{7D100E50-77CE-4320-AB5B-02E73A1704B1}" destId="{66C6F438-B812-4B23-AA68-7AF0694C86FB}" srcOrd="0" destOrd="0" parTransId="{199A316C-D0D3-4C29-8212-7183D04394FE}" sibTransId="{B414001C-AE94-44AA-85D1-60202B1122CE}"/>
    <dgm:cxn modelId="{A761F26B-0E9B-4F26-A2D3-0744691CF793}" srcId="{7D100E50-77CE-4320-AB5B-02E73A1704B1}" destId="{DA024254-1F8A-40BE-9CEB-330F751B10D1}" srcOrd="2" destOrd="0" parTransId="{2E2E3F5A-B29D-44C4-87AE-BB5EEA09F148}" sibTransId="{CCE7C1CE-EE21-4BA0-BCE9-23A8E7DF7DF3}"/>
    <dgm:cxn modelId="{F76A2F6F-5ADF-46F7-99B1-9138266CCDC8}" type="presOf" srcId="{DA024254-1F8A-40BE-9CEB-330F751B10D1}" destId="{F598EFA1-4F59-4133-B2E6-5C11F6420013}" srcOrd="0" destOrd="0" presId="urn:microsoft.com/office/officeart/2018/2/layout/IconVerticalSolidList"/>
    <dgm:cxn modelId="{6904177C-5FB9-4B99-93F3-D35A20A3E577}" srcId="{7D100E50-77CE-4320-AB5B-02E73A1704B1}" destId="{27530D37-043A-4499-B07A-517CB577E0A7}" srcOrd="1" destOrd="0" parTransId="{941E85E3-338B-4615-9B80-6EFA726A841C}" sibTransId="{0D26871B-97E7-4E5D-8B4F-47F485B61230}"/>
    <dgm:cxn modelId="{C53068AD-60AF-496D-A9C9-9FFFF5667515}" type="presOf" srcId="{27530D37-043A-4499-B07A-517CB577E0A7}" destId="{F0996442-8B9B-48B8-87EB-2A151B00AC5C}" srcOrd="0" destOrd="0" presId="urn:microsoft.com/office/officeart/2018/2/layout/IconVerticalSolidList"/>
    <dgm:cxn modelId="{AE4871F8-C764-4A69-9DA9-D4F0D9D363EF}" type="presOf" srcId="{7D100E50-77CE-4320-AB5B-02E73A1704B1}" destId="{9956DFBD-5985-42E5-B89C-36798024084F}" srcOrd="0" destOrd="0" presId="urn:microsoft.com/office/officeart/2018/2/layout/IconVerticalSolidList"/>
    <dgm:cxn modelId="{02A562FC-6F00-4204-8C96-A56B18FC8904}" type="presOf" srcId="{66C6F438-B812-4B23-AA68-7AF0694C86FB}" destId="{8E7DC59A-1CAA-4098-A5F5-A23CEDB97A83}" srcOrd="0" destOrd="0" presId="urn:microsoft.com/office/officeart/2018/2/layout/IconVerticalSolidList"/>
    <dgm:cxn modelId="{27D005F6-0799-4324-9FDF-C99669BC2677}" type="presParOf" srcId="{9956DFBD-5985-42E5-B89C-36798024084F}" destId="{750331BD-A6BC-435B-8B82-88E77597D65D}" srcOrd="0" destOrd="0" presId="urn:microsoft.com/office/officeart/2018/2/layout/IconVerticalSolidList"/>
    <dgm:cxn modelId="{C6100EF3-0C17-4F32-8CDD-4331EE449B1B}" type="presParOf" srcId="{750331BD-A6BC-435B-8B82-88E77597D65D}" destId="{3445A350-0F06-4837-859A-97BE855E59EF}" srcOrd="0" destOrd="0" presId="urn:microsoft.com/office/officeart/2018/2/layout/IconVerticalSolidList"/>
    <dgm:cxn modelId="{63DA0F99-8001-4490-BF73-C7E4EED08749}" type="presParOf" srcId="{750331BD-A6BC-435B-8B82-88E77597D65D}" destId="{623EEA34-0082-455C-91AA-89752BD05C15}" srcOrd="1" destOrd="0" presId="urn:microsoft.com/office/officeart/2018/2/layout/IconVerticalSolidList"/>
    <dgm:cxn modelId="{5F1CFA9A-ED92-4337-8621-F6016E5D3680}" type="presParOf" srcId="{750331BD-A6BC-435B-8B82-88E77597D65D}" destId="{274E0CBD-E603-4ACF-9C78-AE8F041F4062}" srcOrd="2" destOrd="0" presId="urn:microsoft.com/office/officeart/2018/2/layout/IconVerticalSolidList"/>
    <dgm:cxn modelId="{B1A29A3B-8BA1-48CD-8548-BF4407F6AC07}" type="presParOf" srcId="{750331BD-A6BC-435B-8B82-88E77597D65D}" destId="{8E7DC59A-1CAA-4098-A5F5-A23CEDB97A83}" srcOrd="3" destOrd="0" presId="urn:microsoft.com/office/officeart/2018/2/layout/IconVerticalSolidList"/>
    <dgm:cxn modelId="{363D94D6-A891-4953-89BD-3B52AC8A5FF0}" type="presParOf" srcId="{9956DFBD-5985-42E5-B89C-36798024084F}" destId="{3AA730EC-E365-4C3C-896C-D0E5CF6F306A}" srcOrd="1" destOrd="0" presId="urn:microsoft.com/office/officeart/2018/2/layout/IconVerticalSolidList"/>
    <dgm:cxn modelId="{8AA76B8B-64B5-4E0E-8FE2-A30FC5FBD959}" type="presParOf" srcId="{9956DFBD-5985-42E5-B89C-36798024084F}" destId="{8B751298-D60B-455B-98E0-2FD980A69B63}" srcOrd="2" destOrd="0" presId="urn:microsoft.com/office/officeart/2018/2/layout/IconVerticalSolidList"/>
    <dgm:cxn modelId="{F8CD903C-631F-4CCA-B252-514E5861EBEB}" type="presParOf" srcId="{8B751298-D60B-455B-98E0-2FD980A69B63}" destId="{E13A6839-1CF8-47E2-B8F2-1B7B3773EDAA}" srcOrd="0" destOrd="0" presId="urn:microsoft.com/office/officeart/2018/2/layout/IconVerticalSolidList"/>
    <dgm:cxn modelId="{01E08A93-C226-4E04-BFBF-FBC85BE5F042}" type="presParOf" srcId="{8B751298-D60B-455B-98E0-2FD980A69B63}" destId="{DF92D714-27C3-4407-A3B5-40645779B61A}" srcOrd="1" destOrd="0" presId="urn:microsoft.com/office/officeart/2018/2/layout/IconVerticalSolidList"/>
    <dgm:cxn modelId="{F155A321-1831-4F04-B76A-1450B28925B7}" type="presParOf" srcId="{8B751298-D60B-455B-98E0-2FD980A69B63}" destId="{1914903F-C001-4442-96C6-19A048B3F447}" srcOrd="2" destOrd="0" presId="urn:microsoft.com/office/officeart/2018/2/layout/IconVerticalSolidList"/>
    <dgm:cxn modelId="{D9D8BFE8-42A4-49BF-B172-E22DA783C3E9}" type="presParOf" srcId="{8B751298-D60B-455B-98E0-2FD980A69B63}" destId="{F0996442-8B9B-48B8-87EB-2A151B00AC5C}" srcOrd="3" destOrd="0" presId="urn:microsoft.com/office/officeart/2018/2/layout/IconVerticalSolidList"/>
    <dgm:cxn modelId="{EC6D8FBD-F6B9-41F7-BFB7-5F3F21EB83DB}" type="presParOf" srcId="{9956DFBD-5985-42E5-B89C-36798024084F}" destId="{F7D2B19C-6D56-4CCE-A1FD-D12D3DD0FA73}" srcOrd="3" destOrd="0" presId="urn:microsoft.com/office/officeart/2018/2/layout/IconVerticalSolidList"/>
    <dgm:cxn modelId="{6D7C34FC-6417-418B-A616-810D16F484A2}" type="presParOf" srcId="{9956DFBD-5985-42E5-B89C-36798024084F}" destId="{CAE815C6-2D47-47F0-A552-5FA12DD84F24}" srcOrd="4" destOrd="0" presId="urn:microsoft.com/office/officeart/2018/2/layout/IconVerticalSolidList"/>
    <dgm:cxn modelId="{D3CA7F8A-3D9E-4AC1-880F-4F65D27A199C}" type="presParOf" srcId="{CAE815C6-2D47-47F0-A552-5FA12DD84F24}" destId="{58005DFE-B802-4CA9-BAFF-B33C8E2A1C40}" srcOrd="0" destOrd="0" presId="urn:microsoft.com/office/officeart/2018/2/layout/IconVerticalSolidList"/>
    <dgm:cxn modelId="{5A65A7D0-4FD4-485A-880B-9C9A0B261B2A}" type="presParOf" srcId="{CAE815C6-2D47-47F0-A552-5FA12DD84F24}" destId="{A2ECE788-1AF8-42EA-8C92-61B9D034381D}" srcOrd="1" destOrd="0" presId="urn:microsoft.com/office/officeart/2018/2/layout/IconVerticalSolidList"/>
    <dgm:cxn modelId="{8C7886B2-C0D5-46A3-8412-32A563413AAD}" type="presParOf" srcId="{CAE815C6-2D47-47F0-A552-5FA12DD84F24}" destId="{1BF02E6C-EDF6-4B73-AE3B-4C5D5C38FCF0}" srcOrd="2" destOrd="0" presId="urn:microsoft.com/office/officeart/2018/2/layout/IconVerticalSolidList"/>
    <dgm:cxn modelId="{9897D3AE-164C-4865-988D-BCF25D49E256}" type="presParOf" srcId="{CAE815C6-2D47-47F0-A552-5FA12DD84F24}" destId="{F598EFA1-4F59-4133-B2E6-5C11F642001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4234AE-4E99-4F0A-9EE4-D05C4663363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C87835-48B8-4EA0-98B9-8B920A1CB2B9}">
      <dgm:prSet/>
      <dgm:spPr/>
      <dgm:t>
        <a:bodyPr/>
        <a:lstStyle/>
        <a:p>
          <a:pPr algn="justLow">
            <a:lnSpc>
              <a:spcPct val="100000"/>
            </a:lnSpc>
          </a:pPr>
          <a:r>
            <a:rPr lang="en-US" dirty="0"/>
            <a:t>CORDIC (Coordinate Rotation Digital Computer) is a method for computing elementary functions using minimal hardware such as shifts, adds/subs and compares.</a:t>
          </a:r>
        </a:p>
      </dgm:t>
    </dgm:pt>
    <dgm:pt modelId="{A80C264F-28EE-483F-B8AB-1BC9E1C70E02}" type="parTrans" cxnId="{6DF8D7C7-A71B-46BC-83DC-517510AF60EB}">
      <dgm:prSet/>
      <dgm:spPr/>
      <dgm:t>
        <a:bodyPr/>
        <a:lstStyle/>
        <a:p>
          <a:endParaRPr lang="en-US"/>
        </a:p>
      </dgm:t>
    </dgm:pt>
    <dgm:pt modelId="{5BCB06AC-A9B9-4446-9A6D-191358D8C100}" type="sibTrans" cxnId="{6DF8D7C7-A71B-46BC-83DC-517510AF60EB}">
      <dgm:prSet/>
      <dgm:spPr/>
      <dgm:t>
        <a:bodyPr/>
        <a:lstStyle/>
        <a:p>
          <a:endParaRPr lang="en-US"/>
        </a:p>
      </dgm:t>
    </dgm:pt>
    <dgm:pt modelId="{E86B90BF-7204-4EA5-82E7-BF364F769B6E}">
      <dgm:prSet/>
      <dgm:spPr/>
      <dgm:t>
        <a:bodyPr/>
        <a:lstStyle/>
        <a:p>
          <a:pPr algn="justLow">
            <a:lnSpc>
              <a:spcPct val="100000"/>
            </a:lnSpc>
          </a:pPr>
          <a:r>
            <a:rPr lang="en-US" dirty="0"/>
            <a:t>CORDIC works by rotating the coordinate system through constant angles until the angle is reduces to zero.</a:t>
          </a:r>
        </a:p>
      </dgm:t>
    </dgm:pt>
    <dgm:pt modelId="{349D8D0F-60FD-4CFE-A08C-CCCC72FC25C1}" type="parTrans" cxnId="{CB81167F-1635-4687-9961-0BD759CB3108}">
      <dgm:prSet/>
      <dgm:spPr/>
      <dgm:t>
        <a:bodyPr/>
        <a:lstStyle/>
        <a:p>
          <a:endParaRPr lang="en-US"/>
        </a:p>
      </dgm:t>
    </dgm:pt>
    <dgm:pt modelId="{B2CD7A8B-B438-46B6-A5C9-058C8AC432D8}" type="sibTrans" cxnId="{CB81167F-1635-4687-9961-0BD759CB3108}">
      <dgm:prSet/>
      <dgm:spPr/>
      <dgm:t>
        <a:bodyPr/>
        <a:lstStyle/>
        <a:p>
          <a:endParaRPr lang="en-US"/>
        </a:p>
      </dgm:t>
    </dgm:pt>
    <dgm:pt modelId="{DFD0C76D-122E-49F2-8AE8-638760CAEA04}">
      <dgm:prSet/>
      <dgm:spPr/>
      <dgm:t>
        <a:bodyPr/>
        <a:lstStyle/>
        <a:p>
          <a:pPr algn="justLow">
            <a:lnSpc>
              <a:spcPct val="100000"/>
            </a:lnSpc>
          </a:pPr>
          <a:r>
            <a:rPr lang="en-US" dirty="0"/>
            <a:t>Only bit-shift, addition and subtraction operations in combination with a lookup-table is required.</a:t>
          </a:r>
        </a:p>
      </dgm:t>
    </dgm:pt>
    <dgm:pt modelId="{BD1C26D0-565D-43DB-B699-3802AB19C44C}" type="parTrans" cxnId="{BA17CC54-F245-4EBE-A194-57D311F2B84D}">
      <dgm:prSet/>
      <dgm:spPr/>
      <dgm:t>
        <a:bodyPr/>
        <a:lstStyle/>
        <a:p>
          <a:endParaRPr lang="en-US"/>
        </a:p>
      </dgm:t>
    </dgm:pt>
    <dgm:pt modelId="{68D8E2E7-0726-4728-8509-660F437D668E}" type="sibTrans" cxnId="{BA17CC54-F245-4EBE-A194-57D311F2B84D}">
      <dgm:prSet/>
      <dgm:spPr/>
      <dgm:t>
        <a:bodyPr/>
        <a:lstStyle/>
        <a:p>
          <a:endParaRPr lang="en-US"/>
        </a:p>
      </dgm:t>
    </dgm:pt>
    <dgm:pt modelId="{D096252C-9196-449B-AFB7-D363CBD71D8C}" type="pres">
      <dgm:prSet presAssocID="{924234AE-4E99-4F0A-9EE4-D05C46633635}" presName="root" presStyleCnt="0">
        <dgm:presLayoutVars>
          <dgm:dir/>
          <dgm:resizeHandles val="exact"/>
        </dgm:presLayoutVars>
      </dgm:prSet>
      <dgm:spPr/>
    </dgm:pt>
    <dgm:pt modelId="{5383B97C-DBBB-4CCB-8A96-95230C803F1C}" type="pres">
      <dgm:prSet presAssocID="{1AC87835-48B8-4EA0-98B9-8B920A1CB2B9}" presName="compNode" presStyleCnt="0"/>
      <dgm:spPr/>
    </dgm:pt>
    <dgm:pt modelId="{ED1B49D9-53DC-4BC2-812A-1A8BB4D50C0C}" type="pres">
      <dgm:prSet presAssocID="{1AC87835-48B8-4EA0-98B9-8B920A1CB2B9}" presName="bgRect" presStyleLbl="bgShp" presStyleIdx="0" presStyleCnt="3"/>
      <dgm:spPr/>
    </dgm:pt>
    <dgm:pt modelId="{165AED9C-D1B0-4AED-8DEB-0FE367AEC552}" type="pres">
      <dgm:prSet presAssocID="{1AC87835-48B8-4EA0-98B9-8B920A1CB2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945BD69C-BECF-4D72-97FB-2694C8586D3B}" type="pres">
      <dgm:prSet presAssocID="{1AC87835-48B8-4EA0-98B9-8B920A1CB2B9}" presName="spaceRect" presStyleCnt="0"/>
      <dgm:spPr/>
    </dgm:pt>
    <dgm:pt modelId="{047C1A2E-9100-4659-8FC3-17A5E2F961BE}" type="pres">
      <dgm:prSet presAssocID="{1AC87835-48B8-4EA0-98B9-8B920A1CB2B9}" presName="parTx" presStyleLbl="revTx" presStyleIdx="0" presStyleCnt="3">
        <dgm:presLayoutVars>
          <dgm:chMax val="0"/>
          <dgm:chPref val="0"/>
        </dgm:presLayoutVars>
      </dgm:prSet>
      <dgm:spPr/>
    </dgm:pt>
    <dgm:pt modelId="{62EA4A0B-ABBB-4B9F-9CFE-117629B9A7B6}" type="pres">
      <dgm:prSet presAssocID="{5BCB06AC-A9B9-4446-9A6D-191358D8C100}" presName="sibTrans" presStyleCnt="0"/>
      <dgm:spPr/>
    </dgm:pt>
    <dgm:pt modelId="{5375D0F2-9991-4B90-AB8D-A12283EF1595}" type="pres">
      <dgm:prSet presAssocID="{E86B90BF-7204-4EA5-82E7-BF364F769B6E}" presName="compNode" presStyleCnt="0"/>
      <dgm:spPr/>
    </dgm:pt>
    <dgm:pt modelId="{BACDA8F5-CFCC-470C-BE5B-F657B2042B73}" type="pres">
      <dgm:prSet presAssocID="{E86B90BF-7204-4EA5-82E7-BF364F769B6E}" presName="bgRect" presStyleLbl="bgShp" presStyleIdx="1" presStyleCnt="3"/>
      <dgm:spPr/>
    </dgm:pt>
    <dgm:pt modelId="{70A12006-DB29-4BC6-845B-17CC23449C30}" type="pres">
      <dgm:prSet presAssocID="{E86B90BF-7204-4EA5-82E7-BF364F769B6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F12FE1D2-349B-4527-AACA-9FEFA583B797}" type="pres">
      <dgm:prSet presAssocID="{E86B90BF-7204-4EA5-82E7-BF364F769B6E}" presName="spaceRect" presStyleCnt="0"/>
      <dgm:spPr/>
    </dgm:pt>
    <dgm:pt modelId="{FC76AED2-8747-46A4-85D9-210F5EE39B7D}" type="pres">
      <dgm:prSet presAssocID="{E86B90BF-7204-4EA5-82E7-BF364F769B6E}" presName="parTx" presStyleLbl="revTx" presStyleIdx="1" presStyleCnt="3">
        <dgm:presLayoutVars>
          <dgm:chMax val="0"/>
          <dgm:chPref val="0"/>
        </dgm:presLayoutVars>
      </dgm:prSet>
      <dgm:spPr/>
    </dgm:pt>
    <dgm:pt modelId="{BF6C5365-0255-4F5F-9F06-DA973B35F9D6}" type="pres">
      <dgm:prSet presAssocID="{B2CD7A8B-B438-46B6-A5C9-058C8AC432D8}" presName="sibTrans" presStyleCnt="0"/>
      <dgm:spPr/>
    </dgm:pt>
    <dgm:pt modelId="{6DD52A5D-28B4-414E-A60E-3EDABDBC7BF6}" type="pres">
      <dgm:prSet presAssocID="{DFD0C76D-122E-49F2-8AE8-638760CAEA04}" presName="compNode" presStyleCnt="0"/>
      <dgm:spPr/>
    </dgm:pt>
    <dgm:pt modelId="{87F1B63F-5CE8-4238-8D2A-EEEC34B20FA9}" type="pres">
      <dgm:prSet presAssocID="{DFD0C76D-122E-49F2-8AE8-638760CAEA04}" presName="bgRect" presStyleLbl="bgShp" presStyleIdx="2" presStyleCnt="3"/>
      <dgm:spPr/>
    </dgm:pt>
    <dgm:pt modelId="{99499D69-1390-4CBD-8667-1B8BD56A6309}" type="pres">
      <dgm:prSet presAssocID="{DFD0C76D-122E-49F2-8AE8-638760CAEA0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BE80FF73-4B36-44A3-9529-068490791242}" type="pres">
      <dgm:prSet presAssocID="{DFD0C76D-122E-49F2-8AE8-638760CAEA04}" presName="spaceRect" presStyleCnt="0"/>
      <dgm:spPr/>
    </dgm:pt>
    <dgm:pt modelId="{A5F26EB7-B264-4678-BF1F-CA5998891D55}" type="pres">
      <dgm:prSet presAssocID="{DFD0C76D-122E-49F2-8AE8-638760CAEA0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668E0E-ADEB-4512-8724-D4F6FAB2DE99}" type="presOf" srcId="{1AC87835-48B8-4EA0-98B9-8B920A1CB2B9}" destId="{047C1A2E-9100-4659-8FC3-17A5E2F961BE}" srcOrd="0" destOrd="0" presId="urn:microsoft.com/office/officeart/2018/2/layout/IconVerticalSolidList"/>
    <dgm:cxn modelId="{7A39B213-49E8-4754-AB2A-1C93590DD237}" type="presOf" srcId="{924234AE-4E99-4F0A-9EE4-D05C46633635}" destId="{D096252C-9196-449B-AFB7-D363CBD71D8C}" srcOrd="0" destOrd="0" presId="urn:microsoft.com/office/officeart/2018/2/layout/IconVerticalSolidList"/>
    <dgm:cxn modelId="{4ED25C18-4FB4-468D-8EF4-70125C518ABC}" type="presOf" srcId="{E86B90BF-7204-4EA5-82E7-BF364F769B6E}" destId="{FC76AED2-8747-46A4-85D9-210F5EE39B7D}" srcOrd="0" destOrd="0" presId="urn:microsoft.com/office/officeart/2018/2/layout/IconVerticalSolidList"/>
    <dgm:cxn modelId="{080FBC2B-E01C-48A5-8480-B31BEB1F5370}" type="presOf" srcId="{DFD0C76D-122E-49F2-8AE8-638760CAEA04}" destId="{A5F26EB7-B264-4678-BF1F-CA5998891D55}" srcOrd="0" destOrd="0" presId="urn:microsoft.com/office/officeart/2018/2/layout/IconVerticalSolidList"/>
    <dgm:cxn modelId="{BA17CC54-F245-4EBE-A194-57D311F2B84D}" srcId="{924234AE-4E99-4F0A-9EE4-D05C46633635}" destId="{DFD0C76D-122E-49F2-8AE8-638760CAEA04}" srcOrd="2" destOrd="0" parTransId="{BD1C26D0-565D-43DB-B699-3802AB19C44C}" sibTransId="{68D8E2E7-0726-4728-8509-660F437D668E}"/>
    <dgm:cxn modelId="{CB81167F-1635-4687-9961-0BD759CB3108}" srcId="{924234AE-4E99-4F0A-9EE4-D05C46633635}" destId="{E86B90BF-7204-4EA5-82E7-BF364F769B6E}" srcOrd="1" destOrd="0" parTransId="{349D8D0F-60FD-4CFE-A08C-CCCC72FC25C1}" sibTransId="{B2CD7A8B-B438-46B6-A5C9-058C8AC432D8}"/>
    <dgm:cxn modelId="{6DF8D7C7-A71B-46BC-83DC-517510AF60EB}" srcId="{924234AE-4E99-4F0A-9EE4-D05C46633635}" destId="{1AC87835-48B8-4EA0-98B9-8B920A1CB2B9}" srcOrd="0" destOrd="0" parTransId="{A80C264F-28EE-483F-B8AB-1BC9E1C70E02}" sibTransId="{5BCB06AC-A9B9-4446-9A6D-191358D8C100}"/>
    <dgm:cxn modelId="{42FBCF80-493E-42D0-9884-D5C7B4609FC3}" type="presParOf" srcId="{D096252C-9196-449B-AFB7-D363CBD71D8C}" destId="{5383B97C-DBBB-4CCB-8A96-95230C803F1C}" srcOrd="0" destOrd="0" presId="urn:microsoft.com/office/officeart/2018/2/layout/IconVerticalSolidList"/>
    <dgm:cxn modelId="{C0186B9E-224E-4B7E-A7C2-0E2868F8A712}" type="presParOf" srcId="{5383B97C-DBBB-4CCB-8A96-95230C803F1C}" destId="{ED1B49D9-53DC-4BC2-812A-1A8BB4D50C0C}" srcOrd="0" destOrd="0" presId="urn:microsoft.com/office/officeart/2018/2/layout/IconVerticalSolidList"/>
    <dgm:cxn modelId="{24C2A38D-A09C-4CB0-9057-64BC5E600E7D}" type="presParOf" srcId="{5383B97C-DBBB-4CCB-8A96-95230C803F1C}" destId="{165AED9C-D1B0-4AED-8DEB-0FE367AEC552}" srcOrd="1" destOrd="0" presId="urn:microsoft.com/office/officeart/2018/2/layout/IconVerticalSolidList"/>
    <dgm:cxn modelId="{79E2ECCF-41FA-455D-A39C-EAF2122840E4}" type="presParOf" srcId="{5383B97C-DBBB-4CCB-8A96-95230C803F1C}" destId="{945BD69C-BECF-4D72-97FB-2694C8586D3B}" srcOrd="2" destOrd="0" presId="urn:microsoft.com/office/officeart/2018/2/layout/IconVerticalSolidList"/>
    <dgm:cxn modelId="{A03C98D4-4DB9-4D15-974F-13A90B8E4D28}" type="presParOf" srcId="{5383B97C-DBBB-4CCB-8A96-95230C803F1C}" destId="{047C1A2E-9100-4659-8FC3-17A5E2F961BE}" srcOrd="3" destOrd="0" presId="urn:microsoft.com/office/officeart/2018/2/layout/IconVerticalSolidList"/>
    <dgm:cxn modelId="{BE3F129D-8983-459C-B0AE-C5B438B5D999}" type="presParOf" srcId="{D096252C-9196-449B-AFB7-D363CBD71D8C}" destId="{62EA4A0B-ABBB-4B9F-9CFE-117629B9A7B6}" srcOrd="1" destOrd="0" presId="urn:microsoft.com/office/officeart/2018/2/layout/IconVerticalSolidList"/>
    <dgm:cxn modelId="{1FCE2BC1-7F5D-4765-BBA4-3B95B590125C}" type="presParOf" srcId="{D096252C-9196-449B-AFB7-D363CBD71D8C}" destId="{5375D0F2-9991-4B90-AB8D-A12283EF1595}" srcOrd="2" destOrd="0" presId="urn:microsoft.com/office/officeart/2018/2/layout/IconVerticalSolidList"/>
    <dgm:cxn modelId="{476DDA25-4D2B-4686-B5AF-5A29E0711BB5}" type="presParOf" srcId="{5375D0F2-9991-4B90-AB8D-A12283EF1595}" destId="{BACDA8F5-CFCC-470C-BE5B-F657B2042B73}" srcOrd="0" destOrd="0" presId="urn:microsoft.com/office/officeart/2018/2/layout/IconVerticalSolidList"/>
    <dgm:cxn modelId="{AA294D68-04BA-4B8F-8F63-36F38FA8E2A9}" type="presParOf" srcId="{5375D0F2-9991-4B90-AB8D-A12283EF1595}" destId="{70A12006-DB29-4BC6-845B-17CC23449C30}" srcOrd="1" destOrd="0" presId="urn:microsoft.com/office/officeart/2018/2/layout/IconVerticalSolidList"/>
    <dgm:cxn modelId="{8FF29DB8-231E-4A21-AC26-627379C12F0A}" type="presParOf" srcId="{5375D0F2-9991-4B90-AB8D-A12283EF1595}" destId="{F12FE1D2-349B-4527-AACA-9FEFA583B797}" srcOrd="2" destOrd="0" presId="urn:microsoft.com/office/officeart/2018/2/layout/IconVerticalSolidList"/>
    <dgm:cxn modelId="{5C9B01C0-D4EF-4B3A-9DC2-A91E4CA08F46}" type="presParOf" srcId="{5375D0F2-9991-4B90-AB8D-A12283EF1595}" destId="{FC76AED2-8747-46A4-85D9-210F5EE39B7D}" srcOrd="3" destOrd="0" presId="urn:microsoft.com/office/officeart/2018/2/layout/IconVerticalSolidList"/>
    <dgm:cxn modelId="{EADFC2F6-40A7-4B9E-A5C4-4EAB6743E06C}" type="presParOf" srcId="{D096252C-9196-449B-AFB7-D363CBD71D8C}" destId="{BF6C5365-0255-4F5F-9F06-DA973B35F9D6}" srcOrd="3" destOrd="0" presId="urn:microsoft.com/office/officeart/2018/2/layout/IconVerticalSolidList"/>
    <dgm:cxn modelId="{769AC2E5-7EE7-4DE7-A60F-BAD58C98B96A}" type="presParOf" srcId="{D096252C-9196-449B-AFB7-D363CBD71D8C}" destId="{6DD52A5D-28B4-414E-A60E-3EDABDBC7BF6}" srcOrd="4" destOrd="0" presId="urn:microsoft.com/office/officeart/2018/2/layout/IconVerticalSolidList"/>
    <dgm:cxn modelId="{7C9909C7-0DB9-4E79-B540-AD5072E1B38E}" type="presParOf" srcId="{6DD52A5D-28B4-414E-A60E-3EDABDBC7BF6}" destId="{87F1B63F-5CE8-4238-8D2A-EEEC34B20FA9}" srcOrd="0" destOrd="0" presId="urn:microsoft.com/office/officeart/2018/2/layout/IconVerticalSolidList"/>
    <dgm:cxn modelId="{1CCAFF21-7B0E-42D1-ADDF-EBBD87788E89}" type="presParOf" srcId="{6DD52A5D-28B4-414E-A60E-3EDABDBC7BF6}" destId="{99499D69-1390-4CBD-8667-1B8BD56A6309}" srcOrd="1" destOrd="0" presId="urn:microsoft.com/office/officeart/2018/2/layout/IconVerticalSolidList"/>
    <dgm:cxn modelId="{C2DD61E2-9231-4F00-A2D9-E6B7A342BA12}" type="presParOf" srcId="{6DD52A5D-28B4-414E-A60E-3EDABDBC7BF6}" destId="{BE80FF73-4B36-44A3-9529-068490791242}" srcOrd="2" destOrd="0" presId="urn:microsoft.com/office/officeart/2018/2/layout/IconVerticalSolidList"/>
    <dgm:cxn modelId="{D02B2828-63B0-4A7E-82A6-E46DE506E0C7}" type="presParOf" srcId="{6DD52A5D-28B4-414E-A60E-3EDABDBC7BF6}" destId="{A5F26EB7-B264-4678-BF1F-CA5998891D5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F9675B-042E-4E59-94D2-1FD764E6974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BADE1C-FF97-42D3-8ACA-3D36796782B5}">
      <dgm:prSet/>
      <dgm:spPr/>
      <dgm:t>
        <a:bodyPr/>
        <a:lstStyle/>
        <a:p>
          <a:pPr algn="justLow"/>
          <a:r>
            <a:rPr lang="en-US" dirty="0"/>
            <a:t>000 represents 0 and 111 represents 1. Any binary between 000 and 111 will represent numbers between 0 and 1 i.e. various decimal point numbers. </a:t>
          </a:r>
        </a:p>
      </dgm:t>
    </dgm:pt>
    <dgm:pt modelId="{0B55057E-59DD-4DF9-B32D-FB5E70A29505}" type="parTrans" cxnId="{2EA2D6F5-B7BF-43E9-933B-63E58E3D259F}">
      <dgm:prSet/>
      <dgm:spPr/>
      <dgm:t>
        <a:bodyPr/>
        <a:lstStyle/>
        <a:p>
          <a:endParaRPr lang="en-US"/>
        </a:p>
      </dgm:t>
    </dgm:pt>
    <dgm:pt modelId="{F0525630-46C9-4772-B9B7-5C48CE56364B}" type="sibTrans" cxnId="{2EA2D6F5-B7BF-43E9-933B-63E58E3D259F}">
      <dgm:prSet/>
      <dgm:spPr/>
      <dgm:t>
        <a:bodyPr/>
        <a:lstStyle/>
        <a:p>
          <a:endParaRPr lang="en-US"/>
        </a:p>
      </dgm:t>
    </dgm:pt>
    <dgm:pt modelId="{527F4CA2-C229-4325-ACB5-5D08EB190965}">
      <dgm:prSet/>
      <dgm:spPr/>
      <dgm:t>
        <a:bodyPr/>
        <a:lstStyle/>
        <a:p>
          <a:pPr algn="justLow"/>
          <a:r>
            <a:rPr lang="en-US" dirty="0"/>
            <a:t>In CORDIC_IP 16-bit-binary scaling system to represent angles from 0 to 360 , with a very high resolution of (360/2^16). </a:t>
          </a:r>
        </a:p>
      </dgm:t>
    </dgm:pt>
    <dgm:pt modelId="{2437BE35-6778-4CCC-9D2A-1EFFEF35EB99}" type="parTrans" cxnId="{709D6C41-879F-4528-9126-B25530AAC928}">
      <dgm:prSet/>
      <dgm:spPr/>
      <dgm:t>
        <a:bodyPr/>
        <a:lstStyle/>
        <a:p>
          <a:endParaRPr lang="en-US"/>
        </a:p>
      </dgm:t>
    </dgm:pt>
    <dgm:pt modelId="{955D1666-A190-48FC-846E-785F23A9EA10}" type="sibTrans" cxnId="{709D6C41-879F-4528-9126-B25530AAC928}">
      <dgm:prSet/>
      <dgm:spPr/>
      <dgm:t>
        <a:bodyPr/>
        <a:lstStyle/>
        <a:p>
          <a:endParaRPr lang="en-US"/>
        </a:p>
      </dgm:t>
    </dgm:pt>
    <dgm:pt modelId="{4C7D6637-9087-46B6-9EA8-46D197849616}">
      <dgm:prSet/>
      <dgm:spPr/>
      <dgm:t>
        <a:bodyPr/>
        <a:lstStyle/>
        <a:p>
          <a:pPr algn="l"/>
          <a:r>
            <a:rPr lang="en-US" dirty="0"/>
            <a:t>- Ain is equal the actual angel multiplied with ((2^16) /360) .</a:t>
          </a:r>
          <a:br>
            <a:rPr lang="en-US" dirty="0"/>
          </a:br>
          <a:r>
            <a:rPr lang="en-US" dirty="0"/>
            <a:t>- Output actual sin value is equal </a:t>
          </a:r>
          <a:r>
            <a:rPr lang="en-US" dirty="0" err="1"/>
            <a:t>sin_val</a:t>
          </a:r>
          <a:r>
            <a:rPr lang="en-US" dirty="0"/>
            <a:t> multiplied with (1/(2^15)).</a:t>
          </a:r>
          <a:br>
            <a:rPr lang="en-US" dirty="0"/>
          </a:br>
          <a:r>
            <a:rPr lang="en-US" dirty="0"/>
            <a:t>- Output actual cos value is equal </a:t>
          </a:r>
          <a:r>
            <a:rPr lang="en-US" dirty="0" err="1"/>
            <a:t>cos_val</a:t>
          </a:r>
          <a:r>
            <a:rPr lang="en-US" dirty="0"/>
            <a:t> multiplied with (1/(2^15)).</a:t>
          </a:r>
        </a:p>
      </dgm:t>
    </dgm:pt>
    <dgm:pt modelId="{8A94E4F2-AD4B-4277-A5A3-A02D734799E3}" type="parTrans" cxnId="{A7AE44AD-CF61-45E0-B0EC-7640A9360E93}">
      <dgm:prSet/>
      <dgm:spPr/>
      <dgm:t>
        <a:bodyPr/>
        <a:lstStyle/>
        <a:p>
          <a:endParaRPr lang="en-US"/>
        </a:p>
      </dgm:t>
    </dgm:pt>
    <dgm:pt modelId="{66BA25BB-5AFF-48F1-BAEC-0ADA3C246AEE}" type="sibTrans" cxnId="{A7AE44AD-CF61-45E0-B0EC-7640A9360E93}">
      <dgm:prSet/>
      <dgm:spPr/>
      <dgm:t>
        <a:bodyPr/>
        <a:lstStyle/>
        <a:p>
          <a:endParaRPr lang="en-US"/>
        </a:p>
      </dgm:t>
    </dgm:pt>
    <dgm:pt modelId="{CDFF6D76-9390-46CD-BF2A-FA9B37E8EDA7}" type="pres">
      <dgm:prSet presAssocID="{B8F9675B-042E-4E59-94D2-1FD764E6974D}" presName="linear" presStyleCnt="0">
        <dgm:presLayoutVars>
          <dgm:animLvl val="lvl"/>
          <dgm:resizeHandles val="exact"/>
        </dgm:presLayoutVars>
      </dgm:prSet>
      <dgm:spPr/>
    </dgm:pt>
    <dgm:pt modelId="{2F4667A4-446D-4739-BC0E-1BDB3D0CE3AB}" type="pres">
      <dgm:prSet presAssocID="{EFBADE1C-FF97-42D3-8ACA-3D36796782B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B57DFC8-5E90-4306-A22B-C39D98086C5C}" type="pres">
      <dgm:prSet presAssocID="{F0525630-46C9-4772-B9B7-5C48CE56364B}" presName="spacer" presStyleCnt="0"/>
      <dgm:spPr/>
    </dgm:pt>
    <dgm:pt modelId="{EEF7AB6C-9B55-4538-B9AB-9B955607254B}" type="pres">
      <dgm:prSet presAssocID="{527F4CA2-C229-4325-ACB5-5D08EB19096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67DB189-E490-4079-8495-3FDADCD66583}" type="pres">
      <dgm:prSet presAssocID="{955D1666-A190-48FC-846E-785F23A9EA10}" presName="spacer" presStyleCnt="0"/>
      <dgm:spPr/>
    </dgm:pt>
    <dgm:pt modelId="{0D04F592-05B9-4ACE-8017-9B709160C561}" type="pres">
      <dgm:prSet presAssocID="{4C7D6637-9087-46B6-9EA8-46D197849616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4D9695D-92C5-4598-A322-77FC6B52731A}" type="presOf" srcId="{527F4CA2-C229-4325-ACB5-5D08EB190965}" destId="{EEF7AB6C-9B55-4538-B9AB-9B955607254B}" srcOrd="0" destOrd="0" presId="urn:microsoft.com/office/officeart/2005/8/layout/vList2"/>
    <dgm:cxn modelId="{709D6C41-879F-4528-9126-B25530AAC928}" srcId="{B8F9675B-042E-4E59-94D2-1FD764E6974D}" destId="{527F4CA2-C229-4325-ACB5-5D08EB190965}" srcOrd="1" destOrd="0" parTransId="{2437BE35-6778-4CCC-9D2A-1EFFEF35EB99}" sibTransId="{955D1666-A190-48FC-846E-785F23A9EA10}"/>
    <dgm:cxn modelId="{710DCB73-8149-439A-A84D-A0B5AD7A0D49}" type="presOf" srcId="{B8F9675B-042E-4E59-94D2-1FD764E6974D}" destId="{CDFF6D76-9390-46CD-BF2A-FA9B37E8EDA7}" srcOrd="0" destOrd="0" presId="urn:microsoft.com/office/officeart/2005/8/layout/vList2"/>
    <dgm:cxn modelId="{E55024A2-CB85-4A78-8091-9979B5B3535C}" type="presOf" srcId="{EFBADE1C-FF97-42D3-8ACA-3D36796782B5}" destId="{2F4667A4-446D-4739-BC0E-1BDB3D0CE3AB}" srcOrd="0" destOrd="0" presId="urn:microsoft.com/office/officeart/2005/8/layout/vList2"/>
    <dgm:cxn modelId="{A7AE44AD-CF61-45E0-B0EC-7640A9360E93}" srcId="{B8F9675B-042E-4E59-94D2-1FD764E6974D}" destId="{4C7D6637-9087-46B6-9EA8-46D197849616}" srcOrd="2" destOrd="0" parTransId="{8A94E4F2-AD4B-4277-A5A3-A02D734799E3}" sibTransId="{66BA25BB-5AFF-48F1-BAEC-0ADA3C246AEE}"/>
    <dgm:cxn modelId="{8BEE24EB-7EC1-483E-A870-DEB7320D8325}" type="presOf" srcId="{4C7D6637-9087-46B6-9EA8-46D197849616}" destId="{0D04F592-05B9-4ACE-8017-9B709160C561}" srcOrd="0" destOrd="0" presId="urn:microsoft.com/office/officeart/2005/8/layout/vList2"/>
    <dgm:cxn modelId="{2EA2D6F5-B7BF-43E9-933B-63E58E3D259F}" srcId="{B8F9675B-042E-4E59-94D2-1FD764E6974D}" destId="{EFBADE1C-FF97-42D3-8ACA-3D36796782B5}" srcOrd="0" destOrd="0" parTransId="{0B55057E-59DD-4DF9-B32D-FB5E70A29505}" sibTransId="{F0525630-46C9-4772-B9B7-5C48CE56364B}"/>
    <dgm:cxn modelId="{562936E8-2B93-42F6-9D0C-5C6F2EE0111E}" type="presParOf" srcId="{CDFF6D76-9390-46CD-BF2A-FA9B37E8EDA7}" destId="{2F4667A4-446D-4739-BC0E-1BDB3D0CE3AB}" srcOrd="0" destOrd="0" presId="urn:microsoft.com/office/officeart/2005/8/layout/vList2"/>
    <dgm:cxn modelId="{8C91E962-BC47-4156-9946-FC044EAD2744}" type="presParOf" srcId="{CDFF6D76-9390-46CD-BF2A-FA9B37E8EDA7}" destId="{0B57DFC8-5E90-4306-A22B-C39D98086C5C}" srcOrd="1" destOrd="0" presId="urn:microsoft.com/office/officeart/2005/8/layout/vList2"/>
    <dgm:cxn modelId="{4DE15583-664C-4463-AF88-C6335C4F1F07}" type="presParOf" srcId="{CDFF6D76-9390-46CD-BF2A-FA9B37E8EDA7}" destId="{EEF7AB6C-9B55-4538-B9AB-9B955607254B}" srcOrd="2" destOrd="0" presId="urn:microsoft.com/office/officeart/2005/8/layout/vList2"/>
    <dgm:cxn modelId="{F601C7CE-28E0-493E-AFF7-EBFA846CC90F}" type="presParOf" srcId="{CDFF6D76-9390-46CD-BF2A-FA9B37E8EDA7}" destId="{467DB189-E490-4079-8495-3FDADCD66583}" srcOrd="3" destOrd="0" presId="urn:microsoft.com/office/officeart/2005/8/layout/vList2"/>
    <dgm:cxn modelId="{AF8A929B-EDD1-411F-ABF6-2D76C3F8F753}" type="presParOf" srcId="{CDFF6D76-9390-46CD-BF2A-FA9B37E8EDA7}" destId="{0D04F592-05B9-4ACE-8017-9B709160C56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FE64F6-23C6-4E2B-8B3B-5B5F15C12CB8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9D10300-89F6-4F64-ABB5-7A8FB084A6E0}">
      <dgm:prSet custT="1"/>
      <dgm:spPr/>
      <dgm:t>
        <a:bodyPr/>
        <a:lstStyle/>
        <a:p>
          <a:pPr>
            <a:defRPr b="1"/>
          </a:pPr>
          <a:r>
            <a:rPr lang="en-US" sz="1800" b="1" dirty="0"/>
            <a:t>Pre-processing:</a:t>
          </a:r>
          <a:br>
            <a:rPr lang="en-US" sz="1800" b="1" dirty="0"/>
          </a:br>
          <a:r>
            <a:rPr lang="en-US" sz="1800" b="1" dirty="0"/>
            <a:t> to get the data ready for the CORDIC we must:</a:t>
          </a:r>
        </a:p>
      </dgm:t>
    </dgm:pt>
    <dgm:pt modelId="{71A5AE56-B764-41C7-A62B-3C742920983E}" type="parTrans" cxnId="{FC9C4D63-42AC-4262-862A-1D57FA4912D3}">
      <dgm:prSet/>
      <dgm:spPr/>
      <dgm:t>
        <a:bodyPr/>
        <a:lstStyle/>
        <a:p>
          <a:endParaRPr lang="en-US"/>
        </a:p>
      </dgm:t>
    </dgm:pt>
    <dgm:pt modelId="{C873DBAE-3146-4D61-9DDA-4121C0F6BFD2}" type="sibTrans" cxnId="{FC9C4D63-42AC-4262-862A-1D57FA4912D3}">
      <dgm:prSet/>
      <dgm:spPr/>
      <dgm:t>
        <a:bodyPr/>
        <a:lstStyle/>
        <a:p>
          <a:endParaRPr lang="en-US"/>
        </a:p>
      </dgm:t>
    </dgm:pt>
    <dgm:pt modelId="{810CE065-917E-4A98-87D9-4A114AA9D39D}">
      <dgm:prSet custT="1"/>
      <dgm:spPr/>
      <dgm:t>
        <a:bodyPr/>
        <a:lstStyle/>
        <a:p>
          <a:r>
            <a:rPr lang="en-US" sz="1800" dirty="0"/>
            <a:t>- If (Y &gt; X) exchange X &amp; Y   to get more accuracy.</a:t>
          </a:r>
        </a:p>
      </dgm:t>
    </dgm:pt>
    <dgm:pt modelId="{D9A72260-02B1-446E-996B-9BAFE3B2962C}" type="parTrans" cxnId="{555A8133-E260-4B33-AC5A-281252DA85FE}">
      <dgm:prSet/>
      <dgm:spPr/>
      <dgm:t>
        <a:bodyPr/>
        <a:lstStyle/>
        <a:p>
          <a:endParaRPr lang="en-US"/>
        </a:p>
      </dgm:t>
    </dgm:pt>
    <dgm:pt modelId="{FCDC57C6-660B-4FDC-A839-19AE1B368668}" type="sibTrans" cxnId="{555A8133-E260-4B33-AC5A-281252DA85FE}">
      <dgm:prSet/>
      <dgm:spPr/>
      <dgm:t>
        <a:bodyPr/>
        <a:lstStyle/>
        <a:p>
          <a:endParaRPr lang="en-US"/>
        </a:p>
      </dgm:t>
    </dgm:pt>
    <dgm:pt modelId="{72910E2E-62D3-48E8-A9C5-F3D88E8A1E0B}">
      <dgm:prSet custT="1"/>
      <dgm:spPr/>
      <dgm:t>
        <a:bodyPr/>
        <a:lstStyle/>
        <a:p>
          <a:r>
            <a:rPr lang="en-US" sz="1800" dirty="0"/>
            <a:t>- Translate X,Y to first quarter (+X,+Y).</a:t>
          </a:r>
        </a:p>
      </dgm:t>
    </dgm:pt>
    <dgm:pt modelId="{743D7025-DAC3-4698-9FFF-1282C65E956A}" type="parTrans" cxnId="{4DA16D3F-6B95-49D7-8EE3-E539F0304479}">
      <dgm:prSet/>
      <dgm:spPr/>
      <dgm:t>
        <a:bodyPr/>
        <a:lstStyle/>
        <a:p>
          <a:endParaRPr lang="en-US"/>
        </a:p>
      </dgm:t>
    </dgm:pt>
    <dgm:pt modelId="{74CDB7C0-2E2A-47A3-9B23-3B794FEF0D2A}" type="sibTrans" cxnId="{4DA16D3F-6B95-49D7-8EE3-E539F0304479}">
      <dgm:prSet/>
      <dgm:spPr/>
      <dgm:t>
        <a:bodyPr/>
        <a:lstStyle/>
        <a:p>
          <a:endParaRPr lang="en-US"/>
        </a:p>
      </dgm:t>
    </dgm:pt>
    <dgm:pt modelId="{0C59F500-8759-4B11-AB97-A80B703E265A}">
      <dgm:prSet custT="1"/>
      <dgm:spPr/>
      <dgm:t>
        <a:bodyPr/>
        <a:lstStyle/>
        <a:p>
          <a:pPr>
            <a:defRPr b="1"/>
          </a:pPr>
          <a:r>
            <a:rPr lang="en-US" sz="1800" b="1" dirty="0"/>
            <a:t>Post-processing: </a:t>
          </a:r>
          <a:br>
            <a:rPr lang="en-US" sz="1800" b="1" dirty="0"/>
          </a:br>
          <a:r>
            <a:rPr lang="en-US" sz="1800" b="1" dirty="0"/>
            <a:t>to get the actual angle and radius from the CORDIC we must:</a:t>
          </a:r>
        </a:p>
      </dgm:t>
    </dgm:pt>
    <dgm:pt modelId="{DEAB70D7-F5DD-4CEA-A86D-CE8E9A152BBA}" type="parTrans" cxnId="{E22EAAA9-C9BD-469F-8A18-891075ECE52D}">
      <dgm:prSet/>
      <dgm:spPr/>
      <dgm:t>
        <a:bodyPr/>
        <a:lstStyle/>
        <a:p>
          <a:endParaRPr lang="en-US"/>
        </a:p>
      </dgm:t>
    </dgm:pt>
    <dgm:pt modelId="{08CF62AF-F611-40FA-B443-C48C91031654}" type="sibTrans" cxnId="{E22EAAA9-C9BD-469F-8A18-891075ECE52D}">
      <dgm:prSet/>
      <dgm:spPr/>
      <dgm:t>
        <a:bodyPr/>
        <a:lstStyle/>
        <a:p>
          <a:endParaRPr lang="en-US"/>
        </a:p>
      </dgm:t>
    </dgm:pt>
    <dgm:pt modelId="{D265EF2A-D2B6-497F-8BD4-8F62FBD7311B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- Divide radius by P.</a:t>
          </a:r>
        </a:p>
      </dgm:t>
    </dgm:pt>
    <dgm:pt modelId="{90209812-FBD0-4BF0-9609-BBFE1ECEAEF4}" type="parTrans" cxnId="{09E70ACB-801F-41AA-B7FA-20F343FF7FDF}">
      <dgm:prSet/>
      <dgm:spPr/>
      <dgm:t>
        <a:bodyPr/>
        <a:lstStyle/>
        <a:p>
          <a:endParaRPr lang="en-US"/>
        </a:p>
      </dgm:t>
    </dgm:pt>
    <dgm:pt modelId="{D35C8A23-B455-4560-865D-B1D79D475DA4}" type="sibTrans" cxnId="{09E70ACB-801F-41AA-B7FA-20F343FF7FDF}">
      <dgm:prSet/>
      <dgm:spPr/>
      <dgm:t>
        <a:bodyPr/>
        <a:lstStyle/>
        <a:p>
          <a:endParaRPr lang="en-US"/>
        </a:p>
      </dgm:t>
    </dgm:pt>
    <dgm:pt modelId="{EC394F43-718F-4CBE-9681-7977EA376E0F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- Translate angle to actual quarter.</a:t>
          </a:r>
        </a:p>
      </dgm:t>
    </dgm:pt>
    <dgm:pt modelId="{3E1BBFB3-EEC4-4182-AC79-427ACFAB8334}" type="parTrans" cxnId="{DD3EDDC4-D8DA-47C3-9B19-4AE116682067}">
      <dgm:prSet/>
      <dgm:spPr/>
      <dgm:t>
        <a:bodyPr/>
        <a:lstStyle/>
        <a:p>
          <a:endParaRPr lang="en-US"/>
        </a:p>
      </dgm:t>
    </dgm:pt>
    <dgm:pt modelId="{87F83C6C-338D-472D-8611-87D96304D4B3}" type="sibTrans" cxnId="{DD3EDDC4-D8DA-47C3-9B19-4AE116682067}">
      <dgm:prSet/>
      <dgm:spPr/>
      <dgm:t>
        <a:bodyPr/>
        <a:lstStyle/>
        <a:p>
          <a:endParaRPr lang="en-US"/>
        </a:p>
      </dgm:t>
    </dgm:pt>
    <dgm:pt modelId="{E0A47241-5B16-4EA6-8B54-9CFAA55D0A04}" type="pres">
      <dgm:prSet presAssocID="{BFFE64F6-23C6-4E2B-8B3B-5B5F15C12CB8}" presName="root" presStyleCnt="0">
        <dgm:presLayoutVars>
          <dgm:dir/>
          <dgm:resizeHandles val="exact"/>
        </dgm:presLayoutVars>
      </dgm:prSet>
      <dgm:spPr/>
    </dgm:pt>
    <dgm:pt modelId="{5BC20768-6989-4F65-BD64-525DF68BCB6E}" type="pres">
      <dgm:prSet presAssocID="{49D10300-89F6-4F64-ABB5-7A8FB084A6E0}" presName="compNode" presStyleCnt="0"/>
      <dgm:spPr/>
    </dgm:pt>
    <dgm:pt modelId="{CECF2809-AFDD-4209-8A98-12993F41BA57}" type="pres">
      <dgm:prSet presAssocID="{49D10300-89F6-4F64-ABB5-7A8FB084A6E0}" presName="iconRect" presStyleLbl="node1" presStyleIdx="0" presStyleCnt="2" custLinFactNeighborX="-24454" custLinFactNeighborY="-6787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B"/>
        </a:ext>
      </dgm:extLst>
    </dgm:pt>
    <dgm:pt modelId="{C2858C10-1474-4E3E-8954-26CC7B6E8572}" type="pres">
      <dgm:prSet presAssocID="{49D10300-89F6-4F64-ABB5-7A8FB084A6E0}" presName="iconSpace" presStyleCnt="0"/>
      <dgm:spPr/>
    </dgm:pt>
    <dgm:pt modelId="{66156124-24CC-4661-8203-D35F0B0915BB}" type="pres">
      <dgm:prSet presAssocID="{49D10300-89F6-4F64-ABB5-7A8FB084A6E0}" presName="parTx" presStyleLbl="revTx" presStyleIdx="0" presStyleCnt="4" custScaleX="113100" custScaleY="145372" custLinFactNeighborX="-415" custLinFactNeighborY="-85151">
        <dgm:presLayoutVars>
          <dgm:chMax val="0"/>
          <dgm:chPref val="0"/>
        </dgm:presLayoutVars>
      </dgm:prSet>
      <dgm:spPr/>
    </dgm:pt>
    <dgm:pt modelId="{108E9A0E-A42A-490B-8AE8-F7D4AED578E2}" type="pres">
      <dgm:prSet presAssocID="{49D10300-89F6-4F64-ABB5-7A8FB084A6E0}" presName="txSpace" presStyleCnt="0"/>
      <dgm:spPr/>
    </dgm:pt>
    <dgm:pt modelId="{2E0F9363-8FD6-42AE-B631-A87DB35D10EE}" type="pres">
      <dgm:prSet presAssocID="{49D10300-89F6-4F64-ABB5-7A8FB084A6E0}" presName="desTx" presStyleLbl="revTx" presStyleIdx="1" presStyleCnt="4" custScaleX="118202" custLinFactY="-88651" custLinFactNeighborX="-752" custLinFactNeighborY="-100000">
        <dgm:presLayoutVars/>
      </dgm:prSet>
      <dgm:spPr/>
    </dgm:pt>
    <dgm:pt modelId="{70408632-9CC3-4EE8-8FB7-8A708FFAC702}" type="pres">
      <dgm:prSet presAssocID="{C873DBAE-3146-4D61-9DDA-4121C0F6BFD2}" presName="sibTrans" presStyleCnt="0"/>
      <dgm:spPr/>
    </dgm:pt>
    <dgm:pt modelId="{057372AD-57F6-4CC0-B311-6866513AFE5C}" type="pres">
      <dgm:prSet presAssocID="{0C59F500-8759-4B11-AB97-A80B703E265A}" presName="compNode" presStyleCnt="0"/>
      <dgm:spPr/>
    </dgm:pt>
    <dgm:pt modelId="{13F3FFF8-BCD1-4FC9-B8CC-2C9A8C57F466}" type="pres">
      <dgm:prSet presAssocID="{0C59F500-8759-4B11-AB97-A80B703E265A}" presName="iconRect" presStyleLbl="node1" presStyleIdx="1" presStyleCnt="2" custLinFactNeighborX="-91073" custLinFactNeighborY="-6894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AC31F7F2-63D7-43B0-BEB6-A3598FE10EE1}" type="pres">
      <dgm:prSet presAssocID="{0C59F500-8759-4B11-AB97-A80B703E265A}" presName="iconSpace" presStyleCnt="0"/>
      <dgm:spPr/>
    </dgm:pt>
    <dgm:pt modelId="{13867452-F5B5-4749-8943-941C49A36FA7}" type="pres">
      <dgm:prSet presAssocID="{0C59F500-8759-4B11-AB97-A80B703E265A}" presName="parTx" presStyleLbl="revTx" presStyleIdx="2" presStyleCnt="4" custScaleX="147466" custLinFactNeighborX="-2367" custLinFactNeighborY="-90089">
        <dgm:presLayoutVars>
          <dgm:chMax val="0"/>
          <dgm:chPref val="0"/>
        </dgm:presLayoutVars>
      </dgm:prSet>
      <dgm:spPr/>
    </dgm:pt>
    <dgm:pt modelId="{5DE20CB1-7C39-4FD4-8C8C-252A996DE867}" type="pres">
      <dgm:prSet presAssocID="{0C59F500-8759-4B11-AB97-A80B703E265A}" presName="txSpace" presStyleCnt="0"/>
      <dgm:spPr/>
    </dgm:pt>
    <dgm:pt modelId="{7FEEFE43-1295-4FBB-971F-2798EA3FC14D}" type="pres">
      <dgm:prSet presAssocID="{0C59F500-8759-4B11-AB97-A80B703E265A}" presName="desTx" presStyleLbl="revTx" presStyleIdx="3" presStyleCnt="4" custScaleY="175694" custLinFactY="-19491" custLinFactNeighborX="-28025" custLinFactNeighborY="-100000">
        <dgm:presLayoutVars/>
      </dgm:prSet>
      <dgm:spPr/>
    </dgm:pt>
  </dgm:ptLst>
  <dgm:cxnLst>
    <dgm:cxn modelId="{49FE3704-5269-4002-A7DC-BCC896E06789}" type="presOf" srcId="{BFFE64F6-23C6-4E2B-8B3B-5B5F15C12CB8}" destId="{E0A47241-5B16-4EA6-8B54-9CFAA55D0A04}" srcOrd="0" destOrd="0" presId="urn:microsoft.com/office/officeart/2018/2/layout/IconLabelDescriptionList"/>
    <dgm:cxn modelId="{14CFD213-FF35-496F-9971-2455886DE382}" type="presOf" srcId="{49D10300-89F6-4F64-ABB5-7A8FB084A6E0}" destId="{66156124-24CC-4661-8203-D35F0B0915BB}" srcOrd="0" destOrd="0" presId="urn:microsoft.com/office/officeart/2018/2/layout/IconLabelDescriptionList"/>
    <dgm:cxn modelId="{DC39EA30-08E0-46CF-8356-9AC64036BEE7}" type="presOf" srcId="{72910E2E-62D3-48E8-A9C5-F3D88E8A1E0B}" destId="{2E0F9363-8FD6-42AE-B631-A87DB35D10EE}" srcOrd="0" destOrd="1" presId="urn:microsoft.com/office/officeart/2018/2/layout/IconLabelDescriptionList"/>
    <dgm:cxn modelId="{555A8133-E260-4B33-AC5A-281252DA85FE}" srcId="{49D10300-89F6-4F64-ABB5-7A8FB084A6E0}" destId="{810CE065-917E-4A98-87D9-4A114AA9D39D}" srcOrd="0" destOrd="0" parTransId="{D9A72260-02B1-446E-996B-9BAFE3B2962C}" sibTransId="{FCDC57C6-660B-4FDC-A839-19AE1B368668}"/>
    <dgm:cxn modelId="{4DA16D3F-6B95-49D7-8EE3-E539F0304479}" srcId="{49D10300-89F6-4F64-ABB5-7A8FB084A6E0}" destId="{72910E2E-62D3-48E8-A9C5-F3D88E8A1E0B}" srcOrd="1" destOrd="0" parTransId="{743D7025-DAC3-4698-9FFF-1282C65E956A}" sibTransId="{74CDB7C0-2E2A-47A3-9B23-3B794FEF0D2A}"/>
    <dgm:cxn modelId="{FC9C4D63-42AC-4262-862A-1D57FA4912D3}" srcId="{BFFE64F6-23C6-4E2B-8B3B-5B5F15C12CB8}" destId="{49D10300-89F6-4F64-ABB5-7A8FB084A6E0}" srcOrd="0" destOrd="0" parTransId="{71A5AE56-B764-41C7-A62B-3C742920983E}" sibTransId="{C873DBAE-3146-4D61-9DDA-4121C0F6BFD2}"/>
    <dgm:cxn modelId="{84F4114B-F147-494E-91EE-C17827261E2E}" type="presOf" srcId="{0C59F500-8759-4B11-AB97-A80B703E265A}" destId="{13867452-F5B5-4749-8943-941C49A36FA7}" srcOrd="0" destOrd="0" presId="urn:microsoft.com/office/officeart/2018/2/layout/IconLabelDescriptionList"/>
    <dgm:cxn modelId="{E22EAAA9-C9BD-469F-8A18-891075ECE52D}" srcId="{BFFE64F6-23C6-4E2B-8B3B-5B5F15C12CB8}" destId="{0C59F500-8759-4B11-AB97-A80B703E265A}" srcOrd="1" destOrd="0" parTransId="{DEAB70D7-F5DD-4CEA-A86D-CE8E9A152BBA}" sibTransId="{08CF62AF-F611-40FA-B443-C48C91031654}"/>
    <dgm:cxn modelId="{DD3EDDC4-D8DA-47C3-9B19-4AE116682067}" srcId="{0C59F500-8759-4B11-AB97-A80B703E265A}" destId="{EC394F43-718F-4CBE-9681-7977EA376E0F}" srcOrd="1" destOrd="0" parTransId="{3E1BBFB3-EEC4-4182-AC79-427ACFAB8334}" sibTransId="{87F83C6C-338D-472D-8611-87D96304D4B3}"/>
    <dgm:cxn modelId="{BDAB48C8-F5E0-43CD-82E1-56CACC7AB231}" type="presOf" srcId="{EC394F43-718F-4CBE-9681-7977EA376E0F}" destId="{7FEEFE43-1295-4FBB-971F-2798EA3FC14D}" srcOrd="0" destOrd="1" presId="urn:microsoft.com/office/officeart/2018/2/layout/IconLabelDescriptionList"/>
    <dgm:cxn modelId="{EDBC6BC8-BC61-4082-80E0-40C78F604A86}" type="presOf" srcId="{D265EF2A-D2B6-497F-8BD4-8F62FBD7311B}" destId="{7FEEFE43-1295-4FBB-971F-2798EA3FC14D}" srcOrd="0" destOrd="0" presId="urn:microsoft.com/office/officeart/2018/2/layout/IconLabelDescriptionList"/>
    <dgm:cxn modelId="{09E70ACB-801F-41AA-B7FA-20F343FF7FDF}" srcId="{0C59F500-8759-4B11-AB97-A80B703E265A}" destId="{D265EF2A-D2B6-497F-8BD4-8F62FBD7311B}" srcOrd="0" destOrd="0" parTransId="{90209812-FBD0-4BF0-9609-BBFE1ECEAEF4}" sibTransId="{D35C8A23-B455-4560-865D-B1D79D475DA4}"/>
    <dgm:cxn modelId="{C40085E8-58AB-4720-9310-3BBC1CCCD6E5}" type="presOf" srcId="{810CE065-917E-4A98-87D9-4A114AA9D39D}" destId="{2E0F9363-8FD6-42AE-B631-A87DB35D10EE}" srcOrd="0" destOrd="0" presId="urn:microsoft.com/office/officeart/2018/2/layout/IconLabelDescriptionList"/>
    <dgm:cxn modelId="{7366C757-F41C-449A-873E-C5BD0B52E651}" type="presParOf" srcId="{E0A47241-5B16-4EA6-8B54-9CFAA55D0A04}" destId="{5BC20768-6989-4F65-BD64-525DF68BCB6E}" srcOrd="0" destOrd="0" presId="urn:microsoft.com/office/officeart/2018/2/layout/IconLabelDescriptionList"/>
    <dgm:cxn modelId="{7BDEB126-9F88-428C-B343-082911C7A7C3}" type="presParOf" srcId="{5BC20768-6989-4F65-BD64-525DF68BCB6E}" destId="{CECF2809-AFDD-4209-8A98-12993F41BA57}" srcOrd="0" destOrd="0" presId="urn:microsoft.com/office/officeart/2018/2/layout/IconLabelDescriptionList"/>
    <dgm:cxn modelId="{2B856A59-84A3-4738-A5D9-3FA7E73CA657}" type="presParOf" srcId="{5BC20768-6989-4F65-BD64-525DF68BCB6E}" destId="{C2858C10-1474-4E3E-8954-26CC7B6E8572}" srcOrd="1" destOrd="0" presId="urn:microsoft.com/office/officeart/2018/2/layout/IconLabelDescriptionList"/>
    <dgm:cxn modelId="{A9FF29FE-FDC2-4531-89EF-B21D89B1C606}" type="presParOf" srcId="{5BC20768-6989-4F65-BD64-525DF68BCB6E}" destId="{66156124-24CC-4661-8203-D35F0B0915BB}" srcOrd="2" destOrd="0" presId="urn:microsoft.com/office/officeart/2018/2/layout/IconLabelDescriptionList"/>
    <dgm:cxn modelId="{8A6CCA28-08F0-4DCF-91E8-2E99E52BED9F}" type="presParOf" srcId="{5BC20768-6989-4F65-BD64-525DF68BCB6E}" destId="{108E9A0E-A42A-490B-8AE8-F7D4AED578E2}" srcOrd="3" destOrd="0" presId="urn:microsoft.com/office/officeart/2018/2/layout/IconLabelDescriptionList"/>
    <dgm:cxn modelId="{F4B0EF50-A411-4877-87ED-0D40E40CF43A}" type="presParOf" srcId="{5BC20768-6989-4F65-BD64-525DF68BCB6E}" destId="{2E0F9363-8FD6-42AE-B631-A87DB35D10EE}" srcOrd="4" destOrd="0" presId="urn:microsoft.com/office/officeart/2018/2/layout/IconLabelDescriptionList"/>
    <dgm:cxn modelId="{DC34CCB7-1172-43D6-89A7-44F2AD6B9AFF}" type="presParOf" srcId="{E0A47241-5B16-4EA6-8B54-9CFAA55D0A04}" destId="{70408632-9CC3-4EE8-8FB7-8A708FFAC702}" srcOrd="1" destOrd="0" presId="urn:microsoft.com/office/officeart/2018/2/layout/IconLabelDescriptionList"/>
    <dgm:cxn modelId="{2CB74A9B-A568-417E-BBAB-1A21FC723D2A}" type="presParOf" srcId="{E0A47241-5B16-4EA6-8B54-9CFAA55D0A04}" destId="{057372AD-57F6-4CC0-B311-6866513AFE5C}" srcOrd="2" destOrd="0" presId="urn:microsoft.com/office/officeart/2018/2/layout/IconLabelDescriptionList"/>
    <dgm:cxn modelId="{36161752-C703-4568-AD33-158B555953F9}" type="presParOf" srcId="{057372AD-57F6-4CC0-B311-6866513AFE5C}" destId="{13F3FFF8-BCD1-4FC9-B8CC-2C9A8C57F466}" srcOrd="0" destOrd="0" presId="urn:microsoft.com/office/officeart/2018/2/layout/IconLabelDescriptionList"/>
    <dgm:cxn modelId="{B10BC37C-2CC6-4011-A6D6-8E29D3478E11}" type="presParOf" srcId="{057372AD-57F6-4CC0-B311-6866513AFE5C}" destId="{AC31F7F2-63D7-43B0-BEB6-A3598FE10EE1}" srcOrd="1" destOrd="0" presId="urn:microsoft.com/office/officeart/2018/2/layout/IconLabelDescriptionList"/>
    <dgm:cxn modelId="{3CE47A11-D010-4013-98AA-434E065EF941}" type="presParOf" srcId="{057372AD-57F6-4CC0-B311-6866513AFE5C}" destId="{13867452-F5B5-4749-8943-941C49A36FA7}" srcOrd="2" destOrd="0" presId="urn:microsoft.com/office/officeart/2018/2/layout/IconLabelDescriptionList"/>
    <dgm:cxn modelId="{F862BBC8-C93B-4071-AE1D-7366A20C40FD}" type="presParOf" srcId="{057372AD-57F6-4CC0-B311-6866513AFE5C}" destId="{5DE20CB1-7C39-4FD4-8C8C-252A996DE867}" srcOrd="3" destOrd="0" presId="urn:microsoft.com/office/officeart/2018/2/layout/IconLabelDescriptionList"/>
    <dgm:cxn modelId="{87289DBD-2A33-4028-9B2B-2DAEA9679361}" type="presParOf" srcId="{057372AD-57F6-4CC0-B311-6866513AFE5C}" destId="{7FEEFE43-1295-4FBB-971F-2798EA3FC14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91E96A-91D9-4ED8-B17C-DE5177921EF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9D5256-8627-4CBC-8B6E-5224F4537AF7}">
      <dgm:prSet/>
      <dgm:spPr/>
      <dgm:t>
        <a:bodyPr/>
        <a:lstStyle/>
        <a:p>
          <a:r>
            <a:rPr lang="en-US" dirty="0"/>
            <a:t>Input angle range in P2R-core ( 0 : 360 degrees ).</a:t>
          </a:r>
        </a:p>
      </dgm:t>
    </dgm:pt>
    <dgm:pt modelId="{120443CE-8DE2-419B-96D4-40325BAB7A4D}" type="parTrans" cxnId="{5D033540-3EEF-4EB5-888F-7DE2524A44E8}">
      <dgm:prSet/>
      <dgm:spPr/>
      <dgm:t>
        <a:bodyPr/>
        <a:lstStyle/>
        <a:p>
          <a:endParaRPr lang="en-US"/>
        </a:p>
      </dgm:t>
    </dgm:pt>
    <dgm:pt modelId="{1A70EA67-8CF0-4CE7-ABC3-6FAC063383E2}" type="sibTrans" cxnId="{5D033540-3EEF-4EB5-888F-7DE2524A44E8}">
      <dgm:prSet/>
      <dgm:spPr/>
      <dgm:t>
        <a:bodyPr/>
        <a:lstStyle/>
        <a:p>
          <a:endParaRPr lang="en-US"/>
        </a:p>
      </dgm:t>
    </dgm:pt>
    <dgm:pt modelId="{2CA2B3C9-67CA-443A-B743-A9BBF9F1C811}">
      <dgm:prSet/>
      <dgm:spPr/>
      <dgm:t>
        <a:bodyPr/>
        <a:lstStyle/>
        <a:p>
          <a:r>
            <a:rPr lang="en-US" dirty="0"/>
            <a:t>Error Precession = 0.00588 %  (16 bits data width).</a:t>
          </a:r>
        </a:p>
      </dgm:t>
    </dgm:pt>
    <dgm:pt modelId="{AEF2CDD8-5A1F-418A-ADE4-50A4BB47ED5F}" type="parTrans" cxnId="{6D93B577-A2A6-4D6B-ABB4-D9F0CE584AAC}">
      <dgm:prSet/>
      <dgm:spPr/>
      <dgm:t>
        <a:bodyPr/>
        <a:lstStyle/>
        <a:p>
          <a:endParaRPr lang="en-US"/>
        </a:p>
      </dgm:t>
    </dgm:pt>
    <dgm:pt modelId="{AA86D10D-C386-4781-ADFF-3D221CB8C586}" type="sibTrans" cxnId="{6D93B577-A2A6-4D6B-ABB4-D9F0CE584AAC}">
      <dgm:prSet/>
      <dgm:spPr/>
      <dgm:t>
        <a:bodyPr/>
        <a:lstStyle/>
        <a:p>
          <a:endParaRPr lang="en-US"/>
        </a:p>
      </dgm:t>
    </dgm:pt>
    <dgm:pt modelId="{78C15382-24BD-4EF5-A24D-80793DC5F626}">
      <dgm:prSet/>
      <dgm:spPr/>
      <dgm:t>
        <a:bodyPr/>
        <a:lstStyle/>
        <a:p>
          <a:r>
            <a:rPr lang="en-US"/>
            <a:t>Speed</a:t>
          </a:r>
        </a:p>
      </dgm:t>
    </dgm:pt>
    <dgm:pt modelId="{F2873FE2-9E95-4C90-B51B-FE5D71130A3D}" type="parTrans" cxnId="{253F6F01-1A13-43DB-9CFD-8A13A015A1B3}">
      <dgm:prSet/>
      <dgm:spPr/>
      <dgm:t>
        <a:bodyPr/>
        <a:lstStyle/>
        <a:p>
          <a:endParaRPr lang="en-US"/>
        </a:p>
      </dgm:t>
    </dgm:pt>
    <dgm:pt modelId="{C58DA400-D132-4DD9-A50C-8BBD33403E93}" type="sibTrans" cxnId="{253F6F01-1A13-43DB-9CFD-8A13A015A1B3}">
      <dgm:prSet/>
      <dgm:spPr/>
      <dgm:t>
        <a:bodyPr/>
        <a:lstStyle/>
        <a:p>
          <a:endParaRPr lang="en-US"/>
        </a:p>
      </dgm:t>
    </dgm:pt>
    <dgm:pt modelId="{D587B12B-BD89-454F-AD54-72D80D78A776}">
      <dgm:prSet/>
      <dgm:spPr/>
      <dgm:t>
        <a:bodyPr/>
        <a:lstStyle/>
        <a:p>
          <a:r>
            <a:rPr lang="en-US" dirty="0"/>
            <a:t>Operating Frequency is  </a:t>
          </a:r>
          <a:r>
            <a:rPr lang="en-US" b="1" dirty="0"/>
            <a:t>285.7 MHz </a:t>
          </a:r>
          <a:r>
            <a:rPr lang="en-US" dirty="0"/>
            <a:t>and  MAX-Frequency is </a:t>
          </a:r>
          <a:r>
            <a:rPr lang="en-US" b="1" dirty="0"/>
            <a:t>289.855 MHz</a:t>
          </a:r>
          <a:endParaRPr lang="en-US" dirty="0"/>
        </a:p>
      </dgm:t>
    </dgm:pt>
    <dgm:pt modelId="{E0FCF321-2F32-40F6-8F0C-EC796551C4E4}" type="parTrans" cxnId="{6106A99C-2438-4C4F-8B12-7A31B9427D59}">
      <dgm:prSet/>
      <dgm:spPr/>
      <dgm:t>
        <a:bodyPr/>
        <a:lstStyle/>
        <a:p>
          <a:endParaRPr lang="en-US"/>
        </a:p>
      </dgm:t>
    </dgm:pt>
    <dgm:pt modelId="{772F9B07-82E7-47AD-A551-EA05FB53ACD9}" type="sibTrans" cxnId="{6106A99C-2438-4C4F-8B12-7A31B9427D59}">
      <dgm:prSet/>
      <dgm:spPr/>
      <dgm:t>
        <a:bodyPr/>
        <a:lstStyle/>
        <a:p>
          <a:endParaRPr lang="en-US"/>
        </a:p>
      </dgm:t>
    </dgm:pt>
    <dgm:pt modelId="{4BA0FAE7-6B3C-42C8-BE7B-7968B09830A9}">
      <dgm:prSet/>
      <dgm:spPr/>
      <dgm:t>
        <a:bodyPr/>
        <a:lstStyle/>
        <a:p>
          <a:r>
            <a:rPr lang="en-US" dirty="0"/>
            <a:t>Maximum of 15 clock cycles to obtain the output results (using a pipeline of 15 stages).</a:t>
          </a:r>
        </a:p>
      </dgm:t>
    </dgm:pt>
    <dgm:pt modelId="{A9F80F45-8570-4FAF-B6B0-BAEEEEB89F6D}" type="parTrans" cxnId="{B59A497F-D233-4A4D-83F3-B45769F840BD}">
      <dgm:prSet/>
      <dgm:spPr/>
      <dgm:t>
        <a:bodyPr/>
        <a:lstStyle/>
        <a:p>
          <a:endParaRPr lang="en-US"/>
        </a:p>
      </dgm:t>
    </dgm:pt>
    <dgm:pt modelId="{B75F6343-E3AE-4BB9-BADF-9A607E78D4A7}" type="sibTrans" cxnId="{B59A497F-D233-4A4D-83F3-B45769F840BD}">
      <dgm:prSet/>
      <dgm:spPr/>
      <dgm:t>
        <a:bodyPr/>
        <a:lstStyle/>
        <a:p>
          <a:endParaRPr lang="en-US"/>
        </a:p>
      </dgm:t>
    </dgm:pt>
    <dgm:pt modelId="{5205A282-F1E0-49DC-B3B3-789A67DFA727}" type="pres">
      <dgm:prSet presAssocID="{AA91E96A-91D9-4ED8-B17C-DE5177921EF0}" presName="linear" presStyleCnt="0">
        <dgm:presLayoutVars>
          <dgm:dir/>
          <dgm:animLvl val="lvl"/>
          <dgm:resizeHandles val="exact"/>
        </dgm:presLayoutVars>
      </dgm:prSet>
      <dgm:spPr/>
    </dgm:pt>
    <dgm:pt modelId="{C52A769C-7AD5-47A3-98BF-093C0D7DC202}" type="pres">
      <dgm:prSet presAssocID="{619D5256-8627-4CBC-8B6E-5224F4537AF7}" presName="parentLin" presStyleCnt="0"/>
      <dgm:spPr/>
    </dgm:pt>
    <dgm:pt modelId="{7FF5A514-A229-4309-83B9-352563209DBB}" type="pres">
      <dgm:prSet presAssocID="{619D5256-8627-4CBC-8B6E-5224F4537AF7}" presName="parentLeftMargin" presStyleLbl="node1" presStyleIdx="0" presStyleCnt="3"/>
      <dgm:spPr/>
    </dgm:pt>
    <dgm:pt modelId="{235BE727-08F6-4E0B-9772-534297BEA7A3}" type="pres">
      <dgm:prSet presAssocID="{619D5256-8627-4CBC-8B6E-5224F4537A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D0AD7B1-E7C9-48B9-92BB-5B59EEA27F1A}" type="pres">
      <dgm:prSet presAssocID="{619D5256-8627-4CBC-8B6E-5224F4537AF7}" presName="negativeSpace" presStyleCnt="0"/>
      <dgm:spPr/>
    </dgm:pt>
    <dgm:pt modelId="{A52D2C5B-B7D6-4F34-9848-E97D787D9A71}" type="pres">
      <dgm:prSet presAssocID="{619D5256-8627-4CBC-8B6E-5224F4537AF7}" presName="childText" presStyleLbl="conFgAcc1" presStyleIdx="0" presStyleCnt="3">
        <dgm:presLayoutVars>
          <dgm:bulletEnabled val="1"/>
        </dgm:presLayoutVars>
      </dgm:prSet>
      <dgm:spPr/>
    </dgm:pt>
    <dgm:pt modelId="{5727500B-EBA3-42E3-B98C-32AB46E36A5A}" type="pres">
      <dgm:prSet presAssocID="{1A70EA67-8CF0-4CE7-ABC3-6FAC063383E2}" presName="spaceBetweenRectangles" presStyleCnt="0"/>
      <dgm:spPr/>
    </dgm:pt>
    <dgm:pt modelId="{D486EFFD-0440-4AFE-9104-27E1C73EF1BE}" type="pres">
      <dgm:prSet presAssocID="{2CA2B3C9-67CA-443A-B743-A9BBF9F1C811}" presName="parentLin" presStyleCnt="0"/>
      <dgm:spPr/>
    </dgm:pt>
    <dgm:pt modelId="{D7E6D140-BFBD-472A-BFBD-1A9EB02C241A}" type="pres">
      <dgm:prSet presAssocID="{2CA2B3C9-67CA-443A-B743-A9BBF9F1C811}" presName="parentLeftMargin" presStyleLbl="node1" presStyleIdx="0" presStyleCnt="3"/>
      <dgm:spPr/>
    </dgm:pt>
    <dgm:pt modelId="{9098AF6A-A3BE-4A1E-A0A6-3F0F8353EEF8}" type="pres">
      <dgm:prSet presAssocID="{2CA2B3C9-67CA-443A-B743-A9BBF9F1C81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38AF19-3520-4032-959D-DFE827707FC7}" type="pres">
      <dgm:prSet presAssocID="{2CA2B3C9-67CA-443A-B743-A9BBF9F1C811}" presName="negativeSpace" presStyleCnt="0"/>
      <dgm:spPr/>
    </dgm:pt>
    <dgm:pt modelId="{242D710E-DD2E-4F63-A4DF-6763935C38F7}" type="pres">
      <dgm:prSet presAssocID="{2CA2B3C9-67CA-443A-B743-A9BBF9F1C811}" presName="childText" presStyleLbl="conFgAcc1" presStyleIdx="1" presStyleCnt="3">
        <dgm:presLayoutVars>
          <dgm:bulletEnabled val="1"/>
        </dgm:presLayoutVars>
      </dgm:prSet>
      <dgm:spPr/>
    </dgm:pt>
    <dgm:pt modelId="{45B649DB-5F54-4E90-A8ED-CDF19D79435B}" type="pres">
      <dgm:prSet presAssocID="{AA86D10D-C386-4781-ADFF-3D221CB8C586}" presName="spaceBetweenRectangles" presStyleCnt="0"/>
      <dgm:spPr/>
    </dgm:pt>
    <dgm:pt modelId="{050CAAD4-F336-4E26-98F4-A4ED78E86E25}" type="pres">
      <dgm:prSet presAssocID="{78C15382-24BD-4EF5-A24D-80793DC5F626}" presName="parentLin" presStyleCnt="0"/>
      <dgm:spPr/>
    </dgm:pt>
    <dgm:pt modelId="{5DC49B6A-631C-4459-AA0D-B4E5C2D56749}" type="pres">
      <dgm:prSet presAssocID="{78C15382-24BD-4EF5-A24D-80793DC5F626}" presName="parentLeftMargin" presStyleLbl="node1" presStyleIdx="1" presStyleCnt="3"/>
      <dgm:spPr/>
    </dgm:pt>
    <dgm:pt modelId="{98FDC0EF-98AB-4D2A-9B9C-7332E653F88E}" type="pres">
      <dgm:prSet presAssocID="{78C15382-24BD-4EF5-A24D-80793DC5F62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34E0B61-9FFF-4E9D-B373-1547BA8F9B30}" type="pres">
      <dgm:prSet presAssocID="{78C15382-24BD-4EF5-A24D-80793DC5F626}" presName="negativeSpace" presStyleCnt="0"/>
      <dgm:spPr/>
    </dgm:pt>
    <dgm:pt modelId="{523D72D8-7F7D-4FAD-939E-1A64420238CA}" type="pres">
      <dgm:prSet presAssocID="{78C15382-24BD-4EF5-A24D-80793DC5F62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635D0500-FBA2-4664-BE3C-6D29FFB75A62}" type="presOf" srcId="{78C15382-24BD-4EF5-A24D-80793DC5F626}" destId="{98FDC0EF-98AB-4D2A-9B9C-7332E653F88E}" srcOrd="1" destOrd="0" presId="urn:microsoft.com/office/officeart/2005/8/layout/list1"/>
    <dgm:cxn modelId="{253F6F01-1A13-43DB-9CFD-8A13A015A1B3}" srcId="{AA91E96A-91D9-4ED8-B17C-DE5177921EF0}" destId="{78C15382-24BD-4EF5-A24D-80793DC5F626}" srcOrd="2" destOrd="0" parTransId="{F2873FE2-9E95-4C90-B51B-FE5D71130A3D}" sibTransId="{C58DA400-D132-4DD9-A50C-8BBD33403E93}"/>
    <dgm:cxn modelId="{C64D280C-7A9A-4279-8072-D08783FD7827}" type="presOf" srcId="{619D5256-8627-4CBC-8B6E-5224F4537AF7}" destId="{7FF5A514-A229-4309-83B9-352563209DBB}" srcOrd="0" destOrd="0" presId="urn:microsoft.com/office/officeart/2005/8/layout/list1"/>
    <dgm:cxn modelId="{5D033540-3EEF-4EB5-888F-7DE2524A44E8}" srcId="{AA91E96A-91D9-4ED8-B17C-DE5177921EF0}" destId="{619D5256-8627-4CBC-8B6E-5224F4537AF7}" srcOrd="0" destOrd="0" parTransId="{120443CE-8DE2-419B-96D4-40325BAB7A4D}" sibTransId="{1A70EA67-8CF0-4CE7-ABC3-6FAC063383E2}"/>
    <dgm:cxn modelId="{4BBAD661-4D95-47DA-84F0-90620206655C}" type="presOf" srcId="{D587B12B-BD89-454F-AD54-72D80D78A776}" destId="{523D72D8-7F7D-4FAD-939E-1A64420238CA}" srcOrd="0" destOrd="0" presId="urn:microsoft.com/office/officeart/2005/8/layout/list1"/>
    <dgm:cxn modelId="{09B54F45-6056-4F86-837E-0351655E47AC}" type="presOf" srcId="{78C15382-24BD-4EF5-A24D-80793DC5F626}" destId="{5DC49B6A-631C-4459-AA0D-B4E5C2D56749}" srcOrd="0" destOrd="0" presId="urn:microsoft.com/office/officeart/2005/8/layout/list1"/>
    <dgm:cxn modelId="{4A3FE375-6085-4EF9-BECC-1AF192ED9E24}" type="presOf" srcId="{2CA2B3C9-67CA-443A-B743-A9BBF9F1C811}" destId="{D7E6D140-BFBD-472A-BFBD-1A9EB02C241A}" srcOrd="0" destOrd="0" presId="urn:microsoft.com/office/officeart/2005/8/layout/list1"/>
    <dgm:cxn modelId="{6D93B577-A2A6-4D6B-ABB4-D9F0CE584AAC}" srcId="{AA91E96A-91D9-4ED8-B17C-DE5177921EF0}" destId="{2CA2B3C9-67CA-443A-B743-A9BBF9F1C811}" srcOrd="1" destOrd="0" parTransId="{AEF2CDD8-5A1F-418A-ADE4-50A4BB47ED5F}" sibTransId="{AA86D10D-C386-4781-ADFF-3D221CB8C586}"/>
    <dgm:cxn modelId="{B59A497F-D233-4A4D-83F3-B45769F840BD}" srcId="{78C15382-24BD-4EF5-A24D-80793DC5F626}" destId="{4BA0FAE7-6B3C-42C8-BE7B-7968B09830A9}" srcOrd="1" destOrd="0" parTransId="{A9F80F45-8570-4FAF-B6B0-BAEEEEB89F6D}" sibTransId="{B75F6343-E3AE-4BB9-BADF-9A607E78D4A7}"/>
    <dgm:cxn modelId="{53148F80-3B89-44F2-BC2A-F82FA91813EF}" type="presOf" srcId="{AA91E96A-91D9-4ED8-B17C-DE5177921EF0}" destId="{5205A282-F1E0-49DC-B3B3-789A67DFA727}" srcOrd="0" destOrd="0" presId="urn:microsoft.com/office/officeart/2005/8/layout/list1"/>
    <dgm:cxn modelId="{F175E185-CC98-4ACB-AA82-153EC2A20D74}" type="presOf" srcId="{4BA0FAE7-6B3C-42C8-BE7B-7968B09830A9}" destId="{523D72D8-7F7D-4FAD-939E-1A64420238CA}" srcOrd="0" destOrd="1" presId="urn:microsoft.com/office/officeart/2005/8/layout/list1"/>
    <dgm:cxn modelId="{08497894-7904-4421-93EB-E3724133AD58}" type="presOf" srcId="{619D5256-8627-4CBC-8B6E-5224F4537AF7}" destId="{235BE727-08F6-4E0B-9772-534297BEA7A3}" srcOrd="1" destOrd="0" presId="urn:microsoft.com/office/officeart/2005/8/layout/list1"/>
    <dgm:cxn modelId="{6106A99C-2438-4C4F-8B12-7A31B9427D59}" srcId="{78C15382-24BD-4EF5-A24D-80793DC5F626}" destId="{D587B12B-BD89-454F-AD54-72D80D78A776}" srcOrd="0" destOrd="0" parTransId="{E0FCF321-2F32-40F6-8F0C-EC796551C4E4}" sibTransId="{772F9B07-82E7-47AD-A551-EA05FB53ACD9}"/>
    <dgm:cxn modelId="{8D761BD7-A5CF-4F54-B1A9-E07BD1982E82}" type="presOf" srcId="{2CA2B3C9-67CA-443A-B743-A9BBF9F1C811}" destId="{9098AF6A-A3BE-4A1E-A0A6-3F0F8353EEF8}" srcOrd="1" destOrd="0" presId="urn:microsoft.com/office/officeart/2005/8/layout/list1"/>
    <dgm:cxn modelId="{62CD60ED-44BD-404B-B34D-2BE6D45EF40F}" type="presParOf" srcId="{5205A282-F1E0-49DC-B3B3-789A67DFA727}" destId="{C52A769C-7AD5-47A3-98BF-093C0D7DC202}" srcOrd="0" destOrd="0" presId="urn:microsoft.com/office/officeart/2005/8/layout/list1"/>
    <dgm:cxn modelId="{98783BC4-67E0-48A6-A7E4-69E22A21898E}" type="presParOf" srcId="{C52A769C-7AD5-47A3-98BF-093C0D7DC202}" destId="{7FF5A514-A229-4309-83B9-352563209DBB}" srcOrd="0" destOrd="0" presId="urn:microsoft.com/office/officeart/2005/8/layout/list1"/>
    <dgm:cxn modelId="{14800A5A-E810-426B-9F0E-65ECD54D00AE}" type="presParOf" srcId="{C52A769C-7AD5-47A3-98BF-093C0D7DC202}" destId="{235BE727-08F6-4E0B-9772-534297BEA7A3}" srcOrd="1" destOrd="0" presId="urn:microsoft.com/office/officeart/2005/8/layout/list1"/>
    <dgm:cxn modelId="{3A97F820-E179-4737-8B68-6FFAE6BAFCE3}" type="presParOf" srcId="{5205A282-F1E0-49DC-B3B3-789A67DFA727}" destId="{ED0AD7B1-E7C9-48B9-92BB-5B59EEA27F1A}" srcOrd="1" destOrd="0" presId="urn:microsoft.com/office/officeart/2005/8/layout/list1"/>
    <dgm:cxn modelId="{F672CCB1-0707-400A-B89A-5EA7F934216B}" type="presParOf" srcId="{5205A282-F1E0-49DC-B3B3-789A67DFA727}" destId="{A52D2C5B-B7D6-4F34-9848-E97D787D9A71}" srcOrd="2" destOrd="0" presId="urn:microsoft.com/office/officeart/2005/8/layout/list1"/>
    <dgm:cxn modelId="{F2421F65-F8E0-4BF0-B6DB-6FEFC29631A0}" type="presParOf" srcId="{5205A282-F1E0-49DC-B3B3-789A67DFA727}" destId="{5727500B-EBA3-42E3-B98C-32AB46E36A5A}" srcOrd="3" destOrd="0" presId="urn:microsoft.com/office/officeart/2005/8/layout/list1"/>
    <dgm:cxn modelId="{92BB3AC4-FD68-4DD4-8976-FE2EB93143DB}" type="presParOf" srcId="{5205A282-F1E0-49DC-B3B3-789A67DFA727}" destId="{D486EFFD-0440-4AFE-9104-27E1C73EF1BE}" srcOrd="4" destOrd="0" presId="urn:microsoft.com/office/officeart/2005/8/layout/list1"/>
    <dgm:cxn modelId="{EA96BB31-4B16-4E9B-9447-F3D197CA36FF}" type="presParOf" srcId="{D486EFFD-0440-4AFE-9104-27E1C73EF1BE}" destId="{D7E6D140-BFBD-472A-BFBD-1A9EB02C241A}" srcOrd="0" destOrd="0" presId="urn:microsoft.com/office/officeart/2005/8/layout/list1"/>
    <dgm:cxn modelId="{6AB512D4-58C0-4E10-877D-11975F8554CD}" type="presParOf" srcId="{D486EFFD-0440-4AFE-9104-27E1C73EF1BE}" destId="{9098AF6A-A3BE-4A1E-A0A6-3F0F8353EEF8}" srcOrd="1" destOrd="0" presId="urn:microsoft.com/office/officeart/2005/8/layout/list1"/>
    <dgm:cxn modelId="{777E5DDA-2401-4943-AD5E-67F78E6B0B0B}" type="presParOf" srcId="{5205A282-F1E0-49DC-B3B3-789A67DFA727}" destId="{F138AF19-3520-4032-959D-DFE827707FC7}" srcOrd="5" destOrd="0" presId="urn:microsoft.com/office/officeart/2005/8/layout/list1"/>
    <dgm:cxn modelId="{31353999-1DED-4CAF-BA14-3D96C714FD97}" type="presParOf" srcId="{5205A282-F1E0-49DC-B3B3-789A67DFA727}" destId="{242D710E-DD2E-4F63-A4DF-6763935C38F7}" srcOrd="6" destOrd="0" presId="urn:microsoft.com/office/officeart/2005/8/layout/list1"/>
    <dgm:cxn modelId="{8A69E840-AB62-4CF4-8A7D-E005FD7331B0}" type="presParOf" srcId="{5205A282-F1E0-49DC-B3B3-789A67DFA727}" destId="{45B649DB-5F54-4E90-A8ED-CDF19D79435B}" srcOrd="7" destOrd="0" presId="urn:microsoft.com/office/officeart/2005/8/layout/list1"/>
    <dgm:cxn modelId="{F297669A-35CF-4DEA-84F3-272FB4713DFB}" type="presParOf" srcId="{5205A282-F1E0-49DC-B3B3-789A67DFA727}" destId="{050CAAD4-F336-4E26-98F4-A4ED78E86E25}" srcOrd="8" destOrd="0" presId="urn:microsoft.com/office/officeart/2005/8/layout/list1"/>
    <dgm:cxn modelId="{D6196042-829B-4D40-99B6-F0EAE00A5FD9}" type="presParOf" srcId="{050CAAD4-F336-4E26-98F4-A4ED78E86E25}" destId="{5DC49B6A-631C-4459-AA0D-B4E5C2D56749}" srcOrd="0" destOrd="0" presId="urn:microsoft.com/office/officeart/2005/8/layout/list1"/>
    <dgm:cxn modelId="{F0C02A46-D4A6-4317-BB8B-5A21CA34C5C7}" type="presParOf" srcId="{050CAAD4-F336-4E26-98F4-A4ED78E86E25}" destId="{98FDC0EF-98AB-4D2A-9B9C-7332E653F88E}" srcOrd="1" destOrd="0" presId="urn:microsoft.com/office/officeart/2005/8/layout/list1"/>
    <dgm:cxn modelId="{0B36CC7B-9ADD-4BA6-A1A8-F8E30A0723CD}" type="presParOf" srcId="{5205A282-F1E0-49DC-B3B3-789A67DFA727}" destId="{D34E0B61-9FFF-4E9D-B373-1547BA8F9B30}" srcOrd="9" destOrd="0" presId="urn:microsoft.com/office/officeart/2005/8/layout/list1"/>
    <dgm:cxn modelId="{CC8013E1-F6CA-4F1F-81A0-C272A67FA3E2}" type="presParOf" srcId="{5205A282-F1E0-49DC-B3B3-789A67DFA727}" destId="{523D72D8-7F7D-4FAD-939E-1A64420238C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5A350-0F06-4837-859A-97BE855E59EF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EEA34-0082-455C-91AA-89752BD05C15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7DC59A-1CAA-4098-A5F5-A23CEDB97A83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justLow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Due to rapid advances made in VLSI technology, there is an entirely different approach towards computer design for real time applications.</a:t>
          </a:r>
        </a:p>
      </dsp:txBody>
      <dsp:txXfrm>
        <a:off x="1435590" y="531"/>
        <a:ext cx="9080009" cy="1242935"/>
      </dsp:txXfrm>
    </dsp:sp>
    <dsp:sp modelId="{E13A6839-1CF8-47E2-B8F2-1B7B3773EDAA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2D714-27C3-4407-A3B5-40645779B61A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96442-8B9B-48B8-87EB-2A151B00AC5C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justLow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Many of the DSP applications try to closely simulate real time images.</a:t>
          </a:r>
        </a:p>
      </dsp:txBody>
      <dsp:txXfrm>
        <a:off x="1435590" y="1554201"/>
        <a:ext cx="9080009" cy="1242935"/>
      </dsp:txXfrm>
    </dsp:sp>
    <dsp:sp modelId="{58005DFE-B802-4CA9-BAFF-B33C8E2A1C40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ECE788-1AF8-42EA-8C92-61B9D034381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8EFA1-4F59-4133-B2E6-5C11F6420013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justLow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Trigonometric function calculation is one of the primary tasks performed in DSP applications.</a:t>
          </a: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B49D9-53DC-4BC2-812A-1A8BB4D50C0C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AED9C-D1B0-4AED-8DEB-0FE367AEC552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C1A2E-9100-4659-8FC3-17A5E2F961BE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justLow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CORDIC (Coordinate Rotation Digital Computer) is a method for computing elementary functions using minimal hardware such as shifts, adds/subs and compares.</a:t>
          </a:r>
        </a:p>
      </dsp:txBody>
      <dsp:txXfrm>
        <a:off x="1435590" y="531"/>
        <a:ext cx="9080009" cy="1242935"/>
      </dsp:txXfrm>
    </dsp:sp>
    <dsp:sp modelId="{BACDA8F5-CFCC-470C-BE5B-F657B2042B73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A12006-DB29-4BC6-845B-17CC23449C30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6AED2-8747-46A4-85D9-210F5EE39B7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justLow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CORDIC works by rotating the coordinate system through constant angles until the angle is reduces to zero.</a:t>
          </a:r>
        </a:p>
      </dsp:txBody>
      <dsp:txXfrm>
        <a:off x="1435590" y="1554201"/>
        <a:ext cx="9080009" cy="1242935"/>
      </dsp:txXfrm>
    </dsp:sp>
    <dsp:sp modelId="{87F1B63F-5CE8-4238-8D2A-EEEC34B20FA9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499D69-1390-4CBD-8667-1B8BD56A6309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F26EB7-B264-4678-BF1F-CA5998891D55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justLow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Only bit-shift, addition and subtraction operations in combination with a lookup-table is required.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667A4-446D-4739-BC0E-1BDB3D0CE3AB}">
      <dsp:nvSpPr>
        <dsp:cNvPr id="0" name=""/>
        <dsp:cNvSpPr/>
      </dsp:nvSpPr>
      <dsp:spPr>
        <a:xfrm>
          <a:off x="0" y="77114"/>
          <a:ext cx="10591799" cy="15947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justLow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000 represents 0 and 111 represents 1. Any binary between 000 and 111 will represent numbers between 0 and 1 i.e. various decimal point numbers. </a:t>
          </a:r>
        </a:p>
      </dsp:txBody>
      <dsp:txXfrm>
        <a:off x="77847" y="154961"/>
        <a:ext cx="10436105" cy="1439016"/>
      </dsp:txXfrm>
    </dsp:sp>
    <dsp:sp modelId="{EEF7AB6C-9B55-4538-B9AB-9B955607254B}">
      <dsp:nvSpPr>
        <dsp:cNvPr id="0" name=""/>
        <dsp:cNvSpPr/>
      </dsp:nvSpPr>
      <dsp:spPr>
        <a:xfrm>
          <a:off x="0" y="1755344"/>
          <a:ext cx="10591799" cy="15947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justLow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 CORDIC_IP 16-bit-binary scaling system to represent angles from 0 to 360 , with a very high resolution of (360/2^16). </a:t>
          </a:r>
        </a:p>
      </dsp:txBody>
      <dsp:txXfrm>
        <a:off x="77847" y="1833191"/>
        <a:ext cx="10436105" cy="1439016"/>
      </dsp:txXfrm>
    </dsp:sp>
    <dsp:sp modelId="{0D04F592-05B9-4ACE-8017-9B709160C561}">
      <dsp:nvSpPr>
        <dsp:cNvPr id="0" name=""/>
        <dsp:cNvSpPr/>
      </dsp:nvSpPr>
      <dsp:spPr>
        <a:xfrm>
          <a:off x="0" y="3433575"/>
          <a:ext cx="10591799" cy="15947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- Ain is equal the actual angel multiplied with ((2^16) /360) .</a:t>
          </a:r>
          <a:br>
            <a:rPr lang="en-US" sz="2900" kern="1200" dirty="0"/>
          </a:br>
          <a:r>
            <a:rPr lang="en-US" sz="2900" kern="1200" dirty="0"/>
            <a:t>- Output actual sin value is equal </a:t>
          </a:r>
          <a:r>
            <a:rPr lang="en-US" sz="2900" kern="1200" dirty="0" err="1"/>
            <a:t>sin_val</a:t>
          </a:r>
          <a:r>
            <a:rPr lang="en-US" sz="2900" kern="1200" dirty="0"/>
            <a:t> multiplied with (1/(2^15)).</a:t>
          </a:r>
          <a:br>
            <a:rPr lang="en-US" sz="2900" kern="1200" dirty="0"/>
          </a:br>
          <a:r>
            <a:rPr lang="en-US" sz="2900" kern="1200" dirty="0"/>
            <a:t>- Output actual cos value is equal </a:t>
          </a:r>
          <a:r>
            <a:rPr lang="en-US" sz="2900" kern="1200" dirty="0" err="1"/>
            <a:t>cos_val</a:t>
          </a:r>
          <a:r>
            <a:rPr lang="en-US" sz="2900" kern="1200" dirty="0"/>
            <a:t> multiplied with (1/(2^15)).</a:t>
          </a:r>
        </a:p>
      </dsp:txBody>
      <dsp:txXfrm>
        <a:off x="77847" y="3511422"/>
        <a:ext cx="10436105" cy="14390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F2809-AFDD-4209-8A98-12993F41BA57}">
      <dsp:nvSpPr>
        <dsp:cNvPr id="0" name=""/>
        <dsp:cNvSpPr/>
      </dsp:nvSpPr>
      <dsp:spPr>
        <a:xfrm>
          <a:off x="34847" y="310309"/>
          <a:ext cx="1385259" cy="11915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56124-24CC-4661-8203-D35F0B0915BB}">
      <dsp:nvSpPr>
        <dsp:cNvPr id="0" name=""/>
        <dsp:cNvSpPr/>
      </dsp:nvSpPr>
      <dsp:spPr>
        <a:xfrm>
          <a:off x="97932" y="1692321"/>
          <a:ext cx="4476366" cy="9398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/>
            <a:t>Pre-processing:</a:t>
          </a:r>
          <a:br>
            <a:rPr lang="en-US" sz="1800" b="1" kern="1200" dirty="0"/>
          </a:br>
          <a:r>
            <a:rPr lang="en-US" sz="1800" b="1" kern="1200" dirty="0"/>
            <a:t> to get the data ready for the CORDIC we must:</a:t>
          </a:r>
        </a:p>
      </dsp:txBody>
      <dsp:txXfrm>
        <a:off x="97932" y="1692321"/>
        <a:ext cx="4476366" cy="939867"/>
      </dsp:txXfrm>
    </dsp:sp>
    <dsp:sp modelId="{2E0F9363-8FD6-42AE-B631-A87DB35D10EE}">
      <dsp:nvSpPr>
        <dsp:cNvPr id="0" name=""/>
        <dsp:cNvSpPr/>
      </dsp:nvSpPr>
      <dsp:spPr>
        <a:xfrm>
          <a:off x="0" y="2240083"/>
          <a:ext cx="4678297" cy="352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If (Y &gt; X) exchange X &amp; Y   to get more accuracy.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- Translate X,Y to first quarter (+X,+Y).</a:t>
          </a:r>
        </a:p>
      </dsp:txBody>
      <dsp:txXfrm>
        <a:off x="0" y="2240083"/>
        <a:ext cx="4678297" cy="352112"/>
      </dsp:txXfrm>
    </dsp:sp>
    <dsp:sp modelId="{13F3FFF8-BCD1-4FC9-B8CC-2C9A8C57F466}">
      <dsp:nvSpPr>
        <dsp:cNvPr id="0" name=""/>
        <dsp:cNvSpPr/>
      </dsp:nvSpPr>
      <dsp:spPr>
        <a:xfrm>
          <a:off x="5062046" y="228600"/>
          <a:ext cx="1385259" cy="11915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67452-F5B5-4749-8943-941C49A36FA7}">
      <dsp:nvSpPr>
        <dsp:cNvPr id="0" name=""/>
        <dsp:cNvSpPr/>
      </dsp:nvSpPr>
      <dsp:spPr>
        <a:xfrm>
          <a:off x="5290635" y="1729884"/>
          <a:ext cx="5836532" cy="655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1" kern="1200" dirty="0"/>
            <a:t>Post-processing: </a:t>
          </a:r>
          <a:br>
            <a:rPr lang="en-US" sz="1800" b="1" kern="1200" dirty="0"/>
          </a:br>
          <a:r>
            <a:rPr lang="en-US" sz="1800" b="1" kern="1200" dirty="0"/>
            <a:t>to get the actual angle and radius from the CORDIC we must:</a:t>
          </a:r>
        </a:p>
      </dsp:txBody>
      <dsp:txXfrm>
        <a:off x="5290635" y="1729884"/>
        <a:ext cx="5836532" cy="655692"/>
      </dsp:txXfrm>
    </dsp:sp>
    <dsp:sp modelId="{7FEEFE43-1295-4FBB-971F-2798EA3FC14D}">
      <dsp:nvSpPr>
        <dsp:cNvPr id="0" name=""/>
        <dsp:cNvSpPr/>
      </dsp:nvSpPr>
      <dsp:spPr>
        <a:xfrm>
          <a:off x="5214446" y="2286000"/>
          <a:ext cx="3957883" cy="618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- Divide radius by P.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- Translate angle to actual quarter.</a:t>
          </a:r>
        </a:p>
      </dsp:txBody>
      <dsp:txXfrm>
        <a:off x="5214446" y="2286000"/>
        <a:ext cx="3957883" cy="618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D2C5B-B7D6-4F34-9848-E97D787D9A71}">
      <dsp:nvSpPr>
        <dsp:cNvPr id="0" name=""/>
        <dsp:cNvSpPr/>
      </dsp:nvSpPr>
      <dsp:spPr>
        <a:xfrm>
          <a:off x="0" y="481237"/>
          <a:ext cx="11277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5BE727-08F6-4E0B-9772-534297BEA7A3}">
      <dsp:nvSpPr>
        <dsp:cNvPr id="0" name=""/>
        <dsp:cNvSpPr/>
      </dsp:nvSpPr>
      <dsp:spPr>
        <a:xfrm>
          <a:off x="563880" y="126997"/>
          <a:ext cx="78943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387" tIns="0" rIns="29838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Input angle range in P2R-core ( 0 : 360 degrees ).</a:t>
          </a:r>
        </a:p>
      </dsp:txBody>
      <dsp:txXfrm>
        <a:off x="598465" y="161582"/>
        <a:ext cx="7825150" cy="639310"/>
      </dsp:txXfrm>
    </dsp:sp>
    <dsp:sp modelId="{242D710E-DD2E-4F63-A4DF-6763935C38F7}">
      <dsp:nvSpPr>
        <dsp:cNvPr id="0" name=""/>
        <dsp:cNvSpPr/>
      </dsp:nvSpPr>
      <dsp:spPr>
        <a:xfrm>
          <a:off x="0" y="1569877"/>
          <a:ext cx="11277600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98AF6A-A3BE-4A1E-A0A6-3F0F8353EEF8}">
      <dsp:nvSpPr>
        <dsp:cNvPr id="0" name=""/>
        <dsp:cNvSpPr/>
      </dsp:nvSpPr>
      <dsp:spPr>
        <a:xfrm>
          <a:off x="563880" y="1215637"/>
          <a:ext cx="78943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387" tIns="0" rIns="29838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Error Precession = 0.00588 %  (16 bits data width).</a:t>
          </a:r>
        </a:p>
      </dsp:txBody>
      <dsp:txXfrm>
        <a:off x="598465" y="1250222"/>
        <a:ext cx="7825150" cy="639310"/>
      </dsp:txXfrm>
    </dsp:sp>
    <dsp:sp modelId="{523D72D8-7F7D-4FAD-939E-1A64420238CA}">
      <dsp:nvSpPr>
        <dsp:cNvPr id="0" name=""/>
        <dsp:cNvSpPr/>
      </dsp:nvSpPr>
      <dsp:spPr>
        <a:xfrm>
          <a:off x="0" y="2658517"/>
          <a:ext cx="11277600" cy="173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267" tIns="499872" rIns="875267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Operating Frequency is  </a:t>
          </a:r>
          <a:r>
            <a:rPr lang="en-US" sz="2400" b="1" kern="1200" dirty="0"/>
            <a:t>285.7 MHz </a:t>
          </a:r>
          <a:r>
            <a:rPr lang="en-US" sz="2400" kern="1200" dirty="0"/>
            <a:t>and  MAX-Frequency is </a:t>
          </a:r>
          <a:r>
            <a:rPr lang="en-US" sz="2400" b="1" kern="1200" dirty="0"/>
            <a:t>289.855 MHz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Maximum of 15 clock cycles to obtain the output results (using a pipeline of 15 stages).</a:t>
          </a:r>
        </a:p>
      </dsp:txBody>
      <dsp:txXfrm>
        <a:off x="0" y="2658517"/>
        <a:ext cx="11277600" cy="1738800"/>
      </dsp:txXfrm>
    </dsp:sp>
    <dsp:sp modelId="{98FDC0EF-98AB-4D2A-9B9C-7332E653F88E}">
      <dsp:nvSpPr>
        <dsp:cNvPr id="0" name=""/>
        <dsp:cNvSpPr/>
      </dsp:nvSpPr>
      <dsp:spPr>
        <a:xfrm>
          <a:off x="563880" y="2304277"/>
          <a:ext cx="7894320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387" tIns="0" rIns="29838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Speed</a:t>
          </a:r>
        </a:p>
      </dsp:txBody>
      <dsp:txXfrm>
        <a:off x="598465" y="2338862"/>
        <a:ext cx="7825150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12/19/2023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21:13:23.8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4,'231'-3,"259"6,-281 17,-121-11,94 3,2381-12,-1170-1,7599 1,-8930 1,104 16,33 3,-1-18,-98-4,188 20,-156-3,161-1,140-15,-146-3,-183 5,207 23,-178-12,-1-4,170-9,-141 0,161-1,-273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21:13:37.2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4,'135'-1,"-8"-1,228 20,59 34,-216-34,22 4,-117-6,-12 0,0-5,100 5,980-16,-533-3,1326 3,-1901 3,105 14,-99-8,79 3,-93-10,22 0,-1-2,1-2,113-17,-64-2,-30 6,111-30,-180 38,3 3,-1-2,0 2,43 2,-45 0,0 2,-1-2,0-1,-2-1,44-12,-35 4,0 3,-2-1,3 4,-2-2,58-4,568 9,-323 7,613-4,-884 3,-3 2,1 3,67 16,83 9,-56-23,235-9,-165-4,-154 3,-2 4,0 3,78 15,-36-4,-1-3,3-6,169 1,-51-13,-5497 3,5211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2-18T21:13:42.8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1,'5582'0,"-5528"0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12/19/2023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712883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0D1E-5233-627E-57F8-C7E6FEA54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61B96-BEF7-1358-FB41-BD3F80DB25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554F6-132F-6F09-D242-CE8615BE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B1BD-0CBD-4B6C-8D62-B828E53FE7D4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6E6DC-7C9A-6024-146E-9B63EBE4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E673F-D381-D9BC-36E9-C937AC16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1BB5-EE98-41F1-B024-7EC8F2FB26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148F79-AD9B-4194-5E1D-29C3013D1EC6}"/>
              </a:ext>
            </a:extLst>
          </p:cNvPr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6B817-D9A2-A1F8-1F76-28F2F9A3B8E9}"/>
              </a:ext>
            </a:extLst>
          </p:cNvPr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9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48D24-E368-9D70-DACF-6D3AA6ED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BD71D-ED9F-0217-A11C-E041AF556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7443F-FF98-AD62-80CE-C1226598D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964A0-BC16-C53A-349B-816686188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C7F95-E409-A251-F07A-34C33C22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653D5-D40A-7E90-9C51-DE9F4D66BD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A4B147-771D-23C9-DA7A-19452308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11972-2ADD-C69D-5A11-B81BA4564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9F2E7-256C-382B-D228-B6CB30CB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9713D-3D0F-DD92-8EA5-B8C36EA0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36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1580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23C3-4ED7-3ED0-13C3-ECDF1C76C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D6390-36C2-9E33-ED72-F62DCA48A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B4DEE-D191-D182-F090-25DEF3C0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1871F8-E213-84DF-D3EB-AFBF778C9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1988-931B-8907-1C92-68EF60BA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9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FC95-2038-5580-4E74-8477AE9B7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736F0-A7F6-EB48-09A4-9E5E39B01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3FDC9-D902-518E-18E6-0EF402FE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AB1BD-0CBD-4B6C-8D62-B828E53FE7D4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2DEAE-C462-11C3-0141-2B1A091F5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0CB7F-345E-EB86-1815-15A86F5E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FF1BB5-EE98-41F1-B024-7EC8F2FB2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210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EE1A-46B4-642A-4880-A9900C6D1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7CF4A-D08D-591D-166C-BE92F5AFC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0E005-5D68-6E3E-D4E1-562627EF4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3F62A-F366-D879-9946-0BEE8C9E4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40731-0CF6-8546-1B00-8E99C6FBD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63B04-D780-7061-EB01-8F711E2A1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2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480F-7BCD-9EC2-91D5-3E456EC8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50685-BF56-962A-8D54-739FDA2E5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D9EE9-2441-C826-D0DE-A7B45EE15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FE285-6ED2-600D-4827-CCB74CF349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9B2708-A8BD-275E-05B4-6E1D5FFC7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9005C9-9EB2-D1C8-B665-B81C09054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E86353-14AC-C18A-CBCA-950783B6C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285A7E-DA7B-24CA-3B45-3B96DEA8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0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B1EE-8C36-3185-F7C8-55C5C25F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52F3CA-9459-3544-A978-62DA96872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F355E0-1152-E3EA-FB6B-38FC74835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3D99DB-EC6A-348A-99FF-B8786491C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8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DC4755-E6A1-977D-9430-9185B044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21D62-7CF1-8834-2049-28D1EA02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126F7-1810-CE69-58A8-C3A5BCEF2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54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F2207-1DDA-2E5D-7A49-40DDD753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719A-7A5D-824E-2AF7-EABE73CF7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90315-B645-8B22-18F2-2C373EC89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3DADE-A9E9-19FD-F112-8A689A2D5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8F61E-C100-06C8-B7D7-04A758F37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129124-8341-64A0-C43B-14423B96F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86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3D54-B7B2-479F-3A84-9862B76F0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206179-BE86-D471-6AEF-C5AB78EC9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CB9656-9DDE-6AC0-C015-C9320D822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F7E02-5A32-1862-359D-945CE2E4D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C8C4F-B7A6-35F2-77FA-B4D82FD4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AACCCF-A66B-F46E-EC5C-BF942CAD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An empty placeholder to add an image. Click on the placeholder and select the image that you wish to add.">
            <a:extLst>
              <a:ext uri="{FF2B5EF4-FFF2-40B4-BE49-F238E27FC236}">
                <a16:creationId xmlns:a16="http://schemas.microsoft.com/office/drawing/2014/main" id="{60B3F725-0023-8304-AF92-3F514828375C}"/>
              </a:ext>
            </a:extLst>
          </p:cNvPr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237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8705B9-12BF-3AA4-C922-FAF861966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92E85-42CF-DDBD-1FE5-576186A27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62AC8-E574-C8F2-5738-1042883A9E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A596A-EE38-8FB8-DE3A-5CE31010E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43F68-5B0C-E771-D18C-0976B1BD3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6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656" r:id="rId12"/>
    <p:sldLayoutId id="214748370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https://www.latticesemi.com/products/designsoftwareandip/intellectualproperty/ipcore/ipcores02/cordic" TargetMode="Externa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5.png"/><Relationship Id="rId7" Type="http://schemas.openxmlformats.org/officeDocument/2006/relationships/image" Target="../media/image4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40.png"/><Relationship Id="rId4" Type="http://schemas.openxmlformats.org/officeDocument/2006/relationships/customXml" Target="../ink/ink1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18098"/>
            <a:ext cx="7315200" cy="1650387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ts val="0"/>
              </a:spcBef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Trigonometric DSP </a:t>
            </a:r>
            <a:r>
              <a:rPr kumimoji="0" lang="ar-EG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"</a:t>
            </a: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CORDIC IP</a:t>
            </a:r>
            <a:r>
              <a:rPr kumimoji="0" lang="ar-EG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"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hlinkClick r:id="rId5"/>
              </a:rPr>
              <a:t>Coordinate Rotational Digital Computer</a:t>
            </a:r>
            <a:endParaRPr lang="en-US" sz="8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485291" y="4100221"/>
            <a:ext cx="4218796" cy="187385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Mohamed Elsayed Ali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Abdullah Tarek</a:t>
            </a:r>
            <a:br>
              <a:rPr lang="en-US" sz="20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Mohamed Hashish</a:t>
            </a:r>
          </a:p>
          <a:p>
            <a:pPr>
              <a:spcBef>
                <a:spcPts val="0"/>
              </a:spcBef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Khaled Taher</a:t>
            </a:r>
            <a:br>
              <a:rPr lang="en-US" sz="2000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Ahmed Mohamed Fouad</a:t>
            </a:r>
          </a:p>
          <a:p>
            <a:endParaRPr lang="en-US" sz="20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80168" y="148924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33273" y="3792167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002060">
              <a:alpha val="50196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 descr="A logo with text on it&#10;&#10;Description automatically generated">
            <a:extLst>
              <a:ext uri="{FF2B5EF4-FFF2-40B4-BE49-F238E27FC236}">
                <a16:creationId xmlns:a16="http://schemas.microsoft.com/office/drawing/2014/main" id="{95BA22B6-FC84-1B02-3E9A-F5FB0713F7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7453" y="70022"/>
            <a:ext cx="3209925" cy="1419225"/>
          </a:xfrm>
          <a:prstGeom prst="rect">
            <a:avLst/>
          </a:prstGeom>
        </p:spPr>
      </p:pic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900AC654-AFAE-17A2-9B27-88B73404A7C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CFEFF"/>
              </a:clrFrom>
              <a:clrTo>
                <a:srgbClr val="FC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219" y="-403236"/>
            <a:ext cx="2146665" cy="2146665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29F1B470-9AD3-96DF-D4B0-872E7E4C5F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10"/>
          <a:stretch/>
        </p:blipFill>
        <p:spPr>
          <a:xfrm>
            <a:off x="4632524" y="-138642"/>
            <a:ext cx="2143125" cy="1238250"/>
          </a:xfrm>
          <a:prstGeom prst="rect">
            <a:avLst/>
          </a:prstGeom>
        </p:spPr>
      </p:pic>
      <p:pic>
        <p:nvPicPr>
          <p:cNvPr id="16" name="lv_0_٢٠٢٣١٢١٨١٠١٩٠٤~1">
            <a:hlinkClick r:id="" action="ppaction://media"/>
            <a:extLst>
              <a:ext uri="{FF2B5EF4-FFF2-40B4-BE49-F238E27FC236}">
                <a16:creationId xmlns:a16="http://schemas.microsoft.com/office/drawing/2014/main" id="{1B121CC1-034B-DF7E-731F-44FD8138B3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1740" y="2325513"/>
            <a:ext cx="3649320" cy="2522550"/>
          </a:xfrm>
          <a:prstGeom prst="hexagon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A73DB5E-4C53-EEB4-E517-2F58D5E6EF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1600" y="4111583"/>
            <a:ext cx="157778" cy="18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BB58-6C69-086C-CDB6-02339D95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0782"/>
            <a:ext cx="11887200" cy="1325563"/>
          </a:xfrm>
        </p:spPr>
        <p:txBody>
          <a:bodyPr>
            <a:normAutofit fontScale="90000"/>
          </a:bodyPr>
          <a:lstStyle/>
          <a:p>
            <a:r>
              <a:rPr lang="en-US" sz="5400" b="1" u="sng" dirty="0">
                <a:solidFill>
                  <a:srgbClr val="0070C0"/>
                </a:solidFill>
              </a:rPr>
              <a:t>P1: Polar To Rectangle ( Sin &amp; Cos calculations).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B84BFFF-A7DA-E3B4-D27C-649BED515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373657"/>
              </p:ext>
            </p:extLst>
          </p:nvPr>
        </p:nvGraphicFramePr>
        <p:xfrm>
          <a:off x="800100" y="1066800"/>
          <a:ext cx="10591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874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9BB58-6C69-086C-CDB6-02339D95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24" y="2699581"/>
            <a:ext cx="3707756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P1: </a:t>
            </a:r>
            <a:r>
              <a:rPr lang="en-US" sz="28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Polar To Rectangle</a:t>
            </a:r>
            <a:br>
              <a:rPr lang="en-US" sz="28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( Sin &amp; Cos calculations).</a:t>
            </a:r>
          </a:p>
        </p:txBody>
      </p:sp>
      <p:pic>
        <p:nvPicPr>
          <p:cNvPr id="4" name="Picture 3" descr="A math problem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8188CF70-5419-EE3D-F5AC-92443775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619" y="478712"/>
            <a:ext cx="7225748" cy="4867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436D1-66EA-0367-9D56-B30926334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900" y="5713349"/>
            <a:ext cx="2238687" cy="775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A99FD4-8D13-099B-6AF5-A4B233438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65" y="5713349"/>
            <a:ext cx="2238687" cy="7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7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0B9C0-5CD7-67EB-725B-1EC42F8314F5}"/>
              </a:ext>
            </a:extLst>
          </p:cNvPr>
          <p:cNvSpPr txBox="1"/>
          <p:nvPr/>
        </p:nvSpPr>
        <p:spPr>
          <a:xfrm>
            <a:off x="4581727" y="649481"/>
            <a:ext cx="6238673" cy="1179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The rectangular to polar coordinate processor is built around the second CORDIC scheme which calculates: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3A4C768-F645-FAE2-2632-44D7192BE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177" y="1789564"/>
            <a:ext cx="7134004" cy="43695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19D7760-2C15-F3E3-33A6-1126895BFBBB}"/>
              </a:ext>
            </a:extLst>
          </p:cNvPr>
          <p:cNvSpPr txBox="1">
            <a:spLocks/>
          </p:cNvSpPr>
          <p:nvPr/>
        </p:nvSpPr>
        <p:spPr>
          <a:xfrm>
            <a:off x="98616" y="2767106"/>
            <a:ext cx="393998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>
                <a:solidFill>
                  <a:srgbClr val="FFFFFF"/>
                </a:solidFill>
              </a:rPr>
              <a:t>P2:</a:t>
            </a:r>
            <a:r>
              <a:rPr lang="en-US" sz="3200" b="1" u="sng">
                <a:solidFill>
                  <a:srgbClr val="FFFFFF"/>
                </a:solidFill>
              </a:rPr>
              <a:t>Rectangle To Polar.</a:t>
            </a:r>
            <a:endParaRPr lang="en-US" sz="4000" b="1" u="sng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54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9BB58-6C69-086C-CDB6-02339D95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P2: Rectangle To Polar.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982C279A-B901-970D-F81A-184C633FB4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6116250"/>
              </p:ext>
            </p:extLst>
          </p:nvPr>
        </p:nvGraphicFramePr>
        <p:xfrm>
          <a:off x="576757" y="2133600"/>
          <a:ext cx="11234243" cy="43755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075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17F0F7-4A7A-48BB-B6A9-99FBA6908BC5}"/>
              </a:ext>
            </a:extLst>
          </p:cNvPr>
          <p:cNvSpPr txBox="1">
            <a:spLocks/>
          </p:cNvSpPr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P2:Rectangle To Polar.</a:t>
            </a:r>
          </a:p>
        </p:txBody>
      </p:sp>
      <p:pic>
        <p:nvPicPr>
          <p:cNvPr id="6" name="Content Placeholder 10" descr="A diagram of a computer&#10;&#10;Description automatically generated">
            <a:extLst>
              <a:ext uri="{FF2B5EF4-FFF2-40B4-BE49-F238E27FC236}">
                <a16:creationId xmlns:a16="http://schemas.microsoft.com/office/drawing/2014/main" id="{47EEC8CB-FA2C-BA8C-5980-37DA006F3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5" y="2011820"/>
            <a:ext cx="11327549" cy="436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27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9BB58-6C69-086C-CDB6-02339D95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16" y="2767106"/>
            <a:ext cx="393998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P2:</a:t>
            </a:r>
            <a:r>
              <a:rPr lang="en-US" sz="32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Rectangle To Polar.</a:t>
            </a:r>
            <a:endParaRPr lang="en-US" sz="4000" b="1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8758440F-8173-32ED-CE2C-8731E1AB0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1441919"/>
            <a:ext cx="7225748" cy="39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3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9FE6EE-423C-B3A8-177D-90DEB92D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0782"/>
            <a:ext cx="11887200" cy="1325563"/>
          </a:xfrm>
        </p:spPr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0070C0"/>
                </a:solidFill>
              </a:rPr>
              <a:t>Limitations &amp; Synthesis Results.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34D74-6B4B-F957-EA71-2DF817B46C44}"/>
              </a:ext>
            </a:extLst>
          </p:cNvPr>
          <p:cNvSpPr txBox="1"/>
          <p:nvPr/>
        </p:nvSpPr>
        <p:spPr>
          <a:xfrm>
            <a:off x="304800" y="1053957"/>
            <a:ext cx="61830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b="1" u="sng" dirty="0">
                <a:solidFill>
                  <a:srgbClr val="002060"/>
                </a:solidFill>
              </a:rPr>
              <a:t>Limitations.</a:t>
            </a:r>
            <a:endParaRPr lang="en-US" sz="3200" dirty="0">
              <a:solidFill>
                <a:srgbClr val="002060"/>
              </a:solidFill>
            </a:endParaRPr>
          </a:p>
        </p:txBody>
      </p:sp>
      <p:graphicFrame>
        <p:nvGraphicFramePr>
          <p:cNvPr id="16" name="TextBox 13">
            <a:extLst>
              <a:ext uri="{FF2B5EF4-FFF2-40B4-BE49-F238E27FC236}">
                <a16:creationId xmlns:a16="http://schemas.microsoft.com/office/drawing/2014/main" id="{2B433C13-8860-CE4A-9866-A53B422438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659706"/>
              </p:ext>
            </p:extLst>
          </p:nvPr>
        </p:nvGraphicFramePr>
        <p:xfrm>
          <a:off x="304800" y="1830311"/>
          <a:ext cx="11277600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19464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9FE6EE-423C-B3A8-177D-90DEB92D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u="sng">
                <a:solidFill>
                  <a:srgbClr val="FFFFFF"/>
                </a:solidFill>
              </a:rPr>
              <a:t>Limitations &amp; Synthesis Results.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34D74-6B4B-F957-EA71-2DF817B46C44}"/>
              </a:ext>
            </a:extLst>
          </p:cNvPr>
          <p:cNvSpPr txBox="1"/>
          <p:nvPr/>
        </p:nvSpPr>
        <p:spPr>
          <a:xfrm>
            <a:off x="-187174" y="1516174"/>
            <a:ext cx="4685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 defTabSz="6858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b="1" u="sng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Timing Report.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4" name="Content Placeholder 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9CB89713-787F-0242-1A4F-48F762318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04" y="4805977"/>
            <a:ext cx="7652496" cy="19669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C5C2FB-30DF-D574-2916-56B06460E0B6}"/>
              </a:ext>
            </a:extLst>
          </p:cNvPr>
          <p:cNvSpPr txBox="1"/>
          <p:nvPr/>
        </p:nvSpPr>
        <p:spPr>
          <a:xfrm>
            <a:off x="-187174" y="4346647"/>
            <a:ext cx="46851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7213" lvl="1" indent="-214313" defTabSz="685800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b="1" u="sng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Utilization Report.</a:t>
            </a:r>
            <a:endParaRPr lang="en-US" sz="3200" dirty="0">
              <a:solidFill>
                <a:srgbClr val="00206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A532D8A-E76B-DB53-4673-3DFBF4F6C456}"/>
              </a:ext>
            </a:extLst>
          </p:cNvPr>
          <p:cNvGrpSpPr/>
          <p:nvPr/>
        </p:nvGrpSpPr>
        <p:grpSpPr>
          <a:xfrm>
            <a:off x="2819400" y="1777418"/>
            <a:ext cx="7239000" cy="2641629"/>
            <a:chOff x="3204350" y="2502668"/>
            <a:chExt cx="4445341" cy="1978116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EE94809-E7E3-2210-29C0-E7090000D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465"/>
            <a:stretch/>
          </p:blipFill>
          <p:spPr>
            <a:xfrm>
              <a:off x="3204350" y="2502668"/>
              <a:ext cx="4445341" cy="197811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3D71897-E700-30DF-7264-F057BB3A2629}"/>
                    </a:ext>
                  </a:extLst>
                </p14:cNvPr>
                <p14:cNvContentPartPr/>
                <p14:nvPr/>
              </p14:nvContentPartPr>
              <p14:xfrm>
                <a:off x="3215244" y="3528851"/>
                <a:ext cx="3939580" cy="45555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3D71897-E700-30DF-7264-F057BB3A262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82084" y="3447984"/>
                  <a:ext cx="4005678" cy="2070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DED5F8-7811-44CB-E0A0-EC722A4E87A9}"/>
                    </a:ext>
                  </a:extLst>
                </p14:cNvPr>
                <p14:cNvContentPartPr/>
                <p14:nvPr/>
              </p14:nvContentPartPr>
              <p14:xfrm>
                <a:off x="3270074" y="2604651"/>
                <a:ext cx="2684490" cy="57558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DED5F8-7811-44CB-E0A0-EC722A4E87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36913" y="2523583"/>
                  <a:ext cx="2750591" cy="219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E992D64-D376-8F5D-75D4-579F7EC16383}"/>
                    </a:ext>
                  </a:extLst>
                </p14:cNvPr>
                <p14:cNvContentPartPr/>
                <p14:nvPr/>
              </p14:nvContentPartPr>
              <p14:xfrm>
                <a:off x="3259163" y="3045201"/>
                <a:ext cx="1246088" cy="273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E992D64-D376-8F5D-75D4-579F7EC163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26005" y="2963301"/>
                  <a:ext cx="1312183" cy="163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9383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E581737A-E191-42F7-AD00-5087F283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dirty="0">
                <a:solidFill>
                  <a:srgbClr val="FFFFFF"/>
                </a:solidFill>
              </a:rPr>
              <a:t>Limitations &amp; Synthesis Results.</a:t>
            </a:r>
          </a:p>
        </p:txBody>
      </p:sp>
      <p:pic>
        <p:nvPicPr>
          <p:cNvPr id="5" name="Content Placeholder 4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CA6DCB01-F275-5283-816D-96BF21C08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011" y="2203706"/>
            <a:ext cx="4271710" cy="407948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5A110E1-BBCE-A266-6489-21E769DA8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882650"/>
            <a:ext cx="2809946" cy="2617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7490F2-EC54-7225-08A1-68218261293D}"/>
              </a:ext>
            </a:extLst>
          </p:cNvPr>
          <p:cNvSpPr txBox="1"/>
          <p:nvPr/>
        </p:nvSpPr>
        <p:spPr>
          <a:xfrm>
            <a:off x="381000" y="1704162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u="sng" dirty="0"/>
              <a:t>RTL Viewer.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5350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4" descr="A black background with red and green lines&#10;&#10;Description automatically generated">
            <a:extLst>
              <a:ext uri="{FF2B5EF4-FFF2-40B4-BE49-F238E27FC236}">
                <a16:creationId xmlns:a16="http://schemas.microsoft.com/office/drawing/2014/main" id="{B1C88373-AA86-8B9F-B566-17B94AE56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3" y="2285807"/>
            <a:ext cx="11327549" cy="419119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58D7206-1B06-1C3C-6930-BD5F5D48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dirty="0">
                <a:solidFill>
                  <a:srgbClr val="FFFFFF"/>
                </a:solidFill>
              </a:rPr>
              <a:t>Limitations &amp; Synthesis Results.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92D2A-79DA-D7B8-9A67-DC815C12A7E2}"/>
              </a:ext>
            </a:extLst>
          </p:cNvPr>
          <p:cNvSpPr txBox="1"/>
          <p:nvPr/>
        </p:nvSpPr>
        <p:spPr>
          <a:xfrm>
            <a:off x="381000" y="1704162"/>
            <a:ext cx="9496427" cy="13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u="sng" dirty="0"/>
              <a:t>RTL Viewer.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742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97685" y="-12723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5400" b="1" u="sng" dirty="0">
                <a:solidFill>
                  <a:srgbClr val="0070C0"/>
                </a:solidFill>
              </a:rPr>
              <a:t>Agenda</a:t>
            </a:r>
          </a:p>
        </p:txBody>
      </p:sp>
      <p:sp>
        <p:nvSpPr>
          <p:cNvPr id="40" name="Content Placeholder 13"/>
          <p:cNvSpPr>
            <a:spLocks noGrp="1"/>
          </p:cNvSpPr>
          <p:nvPr>
            <p:ph idx="1"/>
          </p:nvPr>
        </p:nvSpPr>
        <p:spPr>
          <a:xfrm>
            <a:off x="808063" y="1661446"/>
            <a:ext cx="6521209" cy="3535083"/>
          </a:xfrm>
        </p:spPr>
        <p:txBody>
          <a:bodyPr anchor="t">
            <a:normAutofit/>
          </a:bodyPr>
          <a:lstStyle/>
          <a:p>
            <a:r>
              <a:rPr lang="en-US" sz="2400" dirty="0"/>
              <a:t>Introduction.</a:t>
            </a:r>
          </a:p>
          <a:p>
            <a:r>
              <a:rPr lang="en-US" sz="2400" dirty="0"/>
              <a:t>P1: Polar To Rectangle (</a:t>
            </a:r>
            <a:r>
              <a:rPr lang="ar-EG" sz="2400" dirty="0"/>
              <a:t> </a:t>
            </a:r>
            <a:r>
              <a:rPr lang="en-US" sz="2400" dirty="0"/>
              <a:t>Sin &amp; Cos calculations).</a:t>
            </a:r>
          </a:p>
          <a:p>
            <a:r>
              <a:rPr lang="en-US" sz="2400" dirty="0"/>
              <a:t>P2: Rectangle To Polar.</a:t>
            </a:r>
          </a:p>
          <a:p>
            <a:r>
              <a:rPr lang="en-US" sz="2400" dirty="0"/>
              <a:t>Limitations &amp; Synthesis Results.</a:t>
            </a:r>
          </a:p>
          <a:p>
            <a:r>
              <a:rPr lang="en-US" sz="2400" dirty="0"/>
              <a:t>IP Simulation.</a:t>
            </a:r>
          </a:p>
          <a:p>
            <a:r>
              <a:rPr lang="en-US" sz="2400" dirty="0"/>
              <a:t>CORDIC IP &amp; AXI Integration.</a:t>
            </a:r>
          </a:p>
          <a:p>
            <a:r>
              <a:rPr lang="en-US" sz="2400" dirty="0"/>
              <a:t>SOC Simulation.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sz="20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lv_0_٢٠٢٣١٢١٧٢١٣٠١٣">
            <a:hlinkClick r:id="" action="ppaction://media"/>
            <a:extLst>
              <a:ext uri="{FF2B5EF4-FFF2-40B4-BE49-F238E27FC236}">
                <a16:creationId xmlns:a16="http://schemas.microsoft.com/office/drawing/2014/main" id="{DE6D64F4-7591-E2DE-335B-EE0493CC19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29" y="4953000"/>
            <a:ext cx="8102404" cy="189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9FE6EE-423C-B3A8-177D-90DEB92D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5" y="586855"/>
            <a:ext cx="4037841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Limitations &amp; Synthesis Results.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834D74-6B4B-F957-EA71-2DF817B46C44}"/>
              </a:ext>
            </a:extLst>
          </p:cNvPr>
          <p:cNvSpPr txBox="1"/>
          <p:nvPr/>
        </p:nvSpPr>
        <p:spPr>
          <a:xfrm>
            <a:off x="4005169" y="-135265"/>
            <a:ext cx="3025303" cy="722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u="sng" dirty="0"/>
              <a:t>Technology Viewer.</a:t>
            </a:r>
            <a:endParaRPr lang="en-US" sz="2000" dirty="0"/>
          </a:p>
        </p:txBody>
      </p:sp>
      <p:pic>
        <p:nvPicPr>
          <p:cNvPr id="10" name="Content Placeholder 4" descr="A red and green lines on a black background&#10;&#10;Description automatically generated">
            <a:extLst>
              <a:ext uri="{FF2B5EF4-FFF2-40B4-BE49-F238E27FC236}">
                <a16:creationId xmlns:a16="http://schemas.microsoft.com/office/drawing/2014/main" id="{AE07657F-A8FB-B11B-1436-F6A156E4A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10" y="615140"/>
            <a:ext cx="7936125" cy="58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90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9FE6EE-423C-B3A8-177D-90DEB92D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>
                <a:solidFill>
                  <a:srgbClr val="FFFFFF"/>
                </a:solidFill>
              </a:rPr>
              <a:t>IP Simulation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904EC06-56C4-BCD6-24D2-0A20928E65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"/>
          <a:stretch/>
        </p:blipFill>
        <p:spPr>
          <a:xfrm>
            <a:off x="2057400" y="1834284"/>
            <a:ext cx="7315200" cy="4765878"/>
          </a:xfrm>
          <a:prstGeom prst="rect">
            <a:avLst/>
          </a:prstGeom>
        </p:spPr>
      </p:pic>
      <p:pic>
        <p:nvPicPr>
          <p:cNvPr id="4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D989D1-E804-B9CA-1965-6623AC2D9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0" y="1796276"/>
            <a:ext cx="11949919" cy="452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9FE6EE-423C-B3A8-177D-90DEB92D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67106"/>
            <a:ext cx="3581400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CORDIC IP &amp; AXI Integration.</a:t>
            </a:r>
          </a:p>
        </p:txBody>
      </p:sp>
      <p:pic>
        <p:nvPicPr>
          <p:cNvPr id="2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8FAD04-8323-6ADB-F021-35F8AAEF6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800634"/>
            <a:ext cx="7225748" cy="52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9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9FE6EE-423C-B3A8-177D-90DEB92D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SOC Simulation.</a:t>
            </a:r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EE58C76-3DCC-603F-4706-A235099F4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647088"/>
            <a:ext cx="7225748" cy="55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7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9FE6EE-423C-B3A8-177D-90DEB92D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SOC Simulation.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4E191-C567-88AB-B9C8-65CA25A02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55276"/>
            <a:ext cx="11887200" cy="474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07362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9FE6EE-423C-B3A8-177D-90DEB92D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SOC Simulation.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200A0738-14A7-CAFC-B8FA-40BE611E7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5" y="1669943"/>
            <a:ext cx="11963400" cy="474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35854"/>
      </p:ext>
    </p:extLst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9FE6EE-423C-B3A8-177D-90DEB92D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SOC Simulation.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5ABB786-66C5-6652-AFAD-8F5AC9CED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6" y="1710696"/>
            <a:ext cx="11949544" cy="47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0438"/>
      </p:ext>
    </p:extLst>
  </p:cSld>
  <p:clrMapOvr>
    <a:masterClrMapping/>
  </p:clrMapOvr>
  <p:transition spd="slow">
    <p:cov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564E52-3B66-47FB-BEF7-D2BB7AD9ED09}"/>
              </a:ext>
            </a:extLst>
          </p:cNvPr>
          <p:cNvSpPr txBox="1"/>
          <p:nvPr/>
        </p:nvSpPr>
        <p:spPr>
          <a:xfrm>
            <a:off x="2026693" y="1030406"/>
            <a:ext cx="8147713" cy="308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38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1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8752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BB58-6C69-086C-CDB6-02339D95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b="1" u="sng">
                <a:solidFill>
                  <a:srgbClr val="0070C0"/>
                </a:solidFill>
              </a:rPr>
              <a:t>Introduction</a:t>
            </a:r>
            <a:endParaRPr lang="en-US" sz="5400" b="1" u="sng" dirty="0">
              <a:solidFill>
                <a:srgbClr val="0070C0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3E3CDD8-61CF-6DBA-53E3-F9B7F2DD14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70450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633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BB58-6C69-086C-CDB6-02339D95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rgbClr val="0070C0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1472D4-3524-A736-C46A-01F48B88AC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2237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9452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9BB58-6C69-086C-CDB6-02339D95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b="1" u="sng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4DDC8-A1E2-DD86-D170-07FDDF8A4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349" y="1848993"/>
            <a:ext cx="10363201" cy="3683358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The IP core can be configured for one of the following functions:</a:t>
            </a:r>
          </a:p>
          <a:p>
            <a:pPr lvl="1"/>
            <a:r>
              <a:rPr lang="en-US" sz="2800" dirty="0"/>
              <a:t>Polar to rectangular coordinate translation.</a:t>
            </a:r>
          </a:p>
          <a:p>
            <a:pPr lvl="1"/>
            <a:r>
              <a:rPr lang="en-US" sz="2800" dirty="0"/>
              <a:t>Rectangular to polar coordinate translation.</a:t>
            </a:r>
          </a:p>
          <a:p>
            <a:pPr lvl="1"/>
            <a:r>
              <a:rPr lang="en-US" sz="2800" dirty="0"/>
              <a:t>Sine and cosine computation.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9421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BB58-6C69-086C-CDB6-02339D95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0782"/>
            <a:ext cx="11887200" cy="1325563"/>
          </a:xfrm>
        </p:spPr>
        <p:txBody>
          <a:bodyPr>
            <a:normAutofit fontScale="90000"/>
          </a:bodyPr>
          <a:lstStyle/>
          <a:p>
            <a:r>
              <a:rPr lang="en-US" sz="5400" b="1" u="sng" dirty="0">
                <a:solidFill>
                  <a:srgbClr val="0070C0"/>
                </a:solidFill>
              </a:rPr>
              <a:t>P1: Polar To Rectangle ( Sin &amp; Cos calculations).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4DDC8-A1E2-DD86-D170-07FDDF8A4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43000"/>
            <a:ext cx="11430000" cy="103162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The CORDIC algorithm performs a planar rotation.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Graphically, planar rotation means transforming a vector (Xi, Yi) into a new vector (</a:t>
            </a:r>
            <a:r>
              <a:rPr lang="en-US" sz="2400" dirty="0" err="1"/>
              <a:t>Xj</a:t>
            </a:r>
            <a:r>
              <a:rPr lang="en-US" sz="2400" dirty="0"/>
              <a:t>, </a:t>
            </a:r>
            <a:r>
              <a:rPr lang="en-US" sz="2400" dirty="0" err="1"/>
              <a:t>Yj</a:t>
            </a:r>
            <a:r>
              <a:rPr lang="en-US" sz="2400" dirty="0"/>
              <a:t>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CA9767-AA0D-F76E-BB55-4E14F8D4B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00" y="2563621"/>
            <a:ext cx="2959487" cy="2103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5F1C1-D653-28D0-251D-D9C065082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894" y="2174623"/>
            <a:ext cx="2337555" cy="7867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23654-661B-4A11-1C82-580C660CF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02" y="2993887"/>
            <a:ext cx="2639877" cy="5889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A28223-A98B-1249-794D-27D9446BA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807" y="3615340"/>
            <a:ext cx="3112418" cy="67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F4909A-1FC4-3D30-5FBC-572379FD5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820" y="4402127"/>
            <a:ext cx="1849761" cy="580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FA785F-BF30-08DC-A9C9-FC42ABCB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466" y="5715000"/>
            <a:ext cx="3342258" cy="6755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1DC6C-E213-D514-5708-5B59F18742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1" y="5044311"/>
            <a:ext cx="1527490" cy="5295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A3D8BE-CAB7-8A72-C7F5-25B8C58B13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86433" y="2361533"/>
            <a:ext cx="3021754" cy="108327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C96EF5-21A3-E7BF-3667-1FB347E7C3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1599" y="3519485"/>
            <a:ext cx="1993893" cy="9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9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BB58-6C69-086C-CDB6-02339D95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20782"/>
            <a:ext cx="11887200" cy="1325563"/>
          </a:xfrm>
        </p:spPr>
        <p:txBody>
          <a:bodyPr>
            <a:normAutofit fontScale="90000"/>
          </a:bodyPr>
          <a:lstStyle/>
          <a:p>
            <a:r>
              <a:rPr lang="en-US" sz="5400" b="1" u="sng" dirty="0">
                <a:solidFill>
                  <a:srgbClr val="0070C0"/>
                </a:solidFill>
              </a:rPr>
              <a:t>P1: Polar To Rectangle ( Sin &amp; Cos calculations).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CE5C8F-D7DC-F2AC-CF18-A59238BD0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715000"/>
            <a:ext cx="5334000" cy="409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5F8CBC-5398-5862-19C5-18114D3667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1576508"/>
            <a:ext cx="4068387" cy="3986114"/>
          </a:xfrm>
          <a:prstGeom prst="rect">
            <a:avLst/>
          </a:prstGeom>
        </p:spPr>
      </p:pic>
      <p:pic>
        <p:nvPicPr>
          <p:cNvPr id="17" name="lv_0_٢٠٢٣١٢١٧٢١٤٢١١">
            <a:hlinkClick r:id="" action="ppaction://media"/>
            <a:extLst>
              <a:ext uri="{FF2B5EF4-FFF2-40B4-BE49-F238E27FC236}">
                <a16:creationId xmlns:a16="http://schemas.microsoft.com/office/drawing/2014/main" id="{E01F414D-865E-0E07-1DD3-1FA4D9CC8E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4131526"/>
            <a:ext cx="5486401" cy="272647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F701E41-90B1-AB94-76D5-73E8F5BB33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113" y="1007327"/>
            <a:ext cx="5181600" cy="27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3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1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9BB58-6C69-086C-CDB6-02339D95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989208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P1: Polar To Rectangle ( Sin &amp; Cos calculations).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E543D0F7-8F28-15E2-7671-1F91390FE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8992" y="1655276"/>
            <a:ext cx="10294012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95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89BB58-6C69-086C-CDB6-02339D952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943488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P1: Polar To Rectangle ( Sin &amp; Cos calculations).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087300A-CE28-E4DE-B120-555F27359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7800" y="1805243"/>
            <a:ext cx="8994345" cy="481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88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577</TotalTime>
  <Words>638</Words>
  <Application>Microsoft Office PowerPoint</Application>
  <PresentationFormat>Widescreen</PresentationFormat>
  <Paragraphs>73</Paragraphs>
  <Slides>27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Candara</vt:lpstr>
      <vt:lpstr>Posterama Text SemiBold</vt:lpstr>
      <vt:lpstr>Wingdings</vt:lpstr>
      <vt:lpstr>Office Theme</vt:lpstr>
      <vt:lpstr>Trigonometric DSP "CORDIC IP" Coordinate Rotational Digital Computer</vt:lpstr>
      <vt:lpstr>Agenda</vt:lpstr>
      <vt:lpstr>Introduction</vt:lpstr>
      <vt:lpstr>Introduction</vt:lpstr>
      <vt:lpstr>Introduction</vt:lpstr>
      <vt:lpstr>P1: Polar To Rectangle ( Sin &amp; Cos calculations).</vt:lpstr>
      <vt:lpstr>P1: Polar To Rectangle ( Sin &amp; Cos calculations).</vt:lpstr>
      <vt:lpstr>P1: Polar To Rectangle ( Sin &amp; Cos calculations).</vt:lpstr>
      <vt:lpstr>P1: Polar To Rectangle ( Sin &amp; Cos calculations).</vt:lpstr>
      <vt:lpstr>P1: Polar To Rectangle ( Sin &amp; Cos calculations).</vt:lpstr>
      <vt:lpstr>P1: Polar To Rectangle  ( Sin &amp; Cos calculations).</vt:lpstr>
      <vt:lpstr>PowerPoint Presentation</vt:lpstr>
      <vt:lpstr>P2: Rectangle To Polar.</vt:lpstr>
      <vt:lpstr>PowerPoint Presentation</vt:lpstr>
      <vt:lpstr>P2:Rectangle To Polar.</vt:lpstr>
      <vt:lpstr>Limitations &amp; Synthesis Results.</vt:lpstr>
      <vt:lpstr>Limitations &amp; Synthesis Results.</vt:lpstr>
      <vt:lpstr>Limitations &amp; Synthesis Results.</vt:lpstr>
      <vt:lpstr>Limitations &amp; Synthesis Results.</vt:lpstr>
      <vt:lpstr>Limitations &amp; Synthesis Results.</vt:lpstr>
      <vt:lpstr>IP Simulation</vt:lpstr>
      <vt:lpstr>CORDIC IP &amp; AXI Integration.</vt:lpstr>
      <vt:lpstr>SOC Simulation.</vt:lpstr>
      <vt:lpstr>SOC Simulation.</vt:lpstr>
      <vt:lpstr>SOC Simulation.</vt:lpstr>
      <vt:lpstr>SOC Simulation.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Trigonometric DSP "CORDIC IP“ Coordinate Rotational Digital Computer </dc:title>
  <dc:creator>Mohamed Elsayed Saad</dc:creator>
  <cp:lastModifiedBy>Mohamed Elsayed Saad</cp:lastModifiedBy>
  <cp:revision>34</cp:revision>
  <dcterms:created xsi:type="dcterms:W3CDTF">2023-12-18T16:03:25Z</dcterms:created>
  <dcterms:modified xsi:type="dcterms:W3CDTF">2023-12-19T16:14:07Z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